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334" r:id="rId2"/>
    <p:sldId id="335" r:id="rId3"/>
    <p:sldId id="326" r:id="rId4"/>
    <p:sldId id="332" r:id="rId5"/>
    <p:sldId id="320" r:id="rId6"/>
  </p:sldIdLst>
  <p:sldSz cx="6156325" cy="907256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vitation" id="{557EC9DF-973D-DD46-BD2D-20B41C77FEB6}">
          <p14:sldIdLst>
            <p14:sldId id="334"/>
            <p14:sldId id="335"/>
          </p14:sldIdLst>
        </p14:section>
        <p14:section name="Header &amp; Footer" id="{6A3EF61C-2C0B-2540-A327-ED665DD3BBBD}">
          <p14:sldIdLst>
            <p14:sldId id="326"/>
            <p14:sldId id="332"/>
            <p14:sldId id="320"/>
          </p14:sldIdLst>
        </p14:section>
      </p14:sectionLst>
    </p:ext>
    <p:ext uri="{EFAFB233-063F-42B5-8137-9DF3F51BA10A}">
      <p15:sldGuideLst xmlns:p15="http://schemas.microsoft.com/office/powerpoint/2012/main">
        <p15:guide id="1" orient="horz" pos="2857" userDrawn="1">
          <p15:clr>
            <a:srgbClr val="A4A3A4"/>
          </p15:clr>
        </p15:guide>
        <p15:guide id="2" pos="19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ileen Schnur" initials="E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4B75"/>
    <a:srgbClr val="008BBB"/>
    <a:srgbClr val="14B4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7"/>
    <p:restoredTop sz="94633"/>
  </p:normalViewPr>
  <p:slideViewPr>
    <p:cSldViewPr snapToGrid="0" snapToObjects="1">
      <p:cViewPr varScale="1">
        <p:scale>
          <a:sx n="68" d="100"/>
          <a:sy n="68" d="100"/>
        </p:scale>
        <p:origin x="624" y="208"/>
      </p:cViewPr>
      <p:guideLst>
        <p:guide orient="horz" pos="2857"/>
        <p:guide pos="19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6E116F-0086-824F-8728-FA8BB30413D3}" type="datetimeFigureOut">
              <a:rPr lang="de-DE" smtClean="0"/>
              <a:t>25.06.20</a:t>
            </a:fld>
            <a:endParaRPr lang="de-DE"/>
          </a:p>
        </p:txBody>
      </p:sp>
      <p:sp>
        <p:nvSpPr>
          <p:cNvPr id="4" name="Folienbildplatzhalter 3"/>
          <p:cNvSpPr>
            <a:spLocks noGrp="1" noRot="1" noChangeAspect="1"/>
          </p:cNvSpPr>
          <p:nvPr>
            <p:ph type="sldImg" idx="2"/>
          </p:nvPr>
        </p:nvSpPr>
        <p:spPr>
          <a:xfrm>
            <a:off x="2381250" y="1143000"/>
            <a:ext cx="20955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8D6F12-2C0B-6940-836F-A6D04730D8CC}" type="slidenum">
              <a:rPr lang="de-DE" smtClean="0"/>
              <a:t>‹Nr.›</a:t>
            </a:fld>
            <a:endParaRPr lang="de-DE"/>
          </a:p>
        </p:txBody>
      </p:sp>
    </p:spTree>
    <p:extLst>
      <p:ext uri="{BB962C8B-B14F-4D97-AF65-F5344CB8AC3E}">
        <p14:creationId xmlns:p14="http://schemas.microsoft.com/office/powerpoint/2010/main" val="3558011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45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303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8E8D6F12-2C0B-6940-836F-A6D04730D8CC}" type="slidenum">
              <a:rPr lang="de-DE" smtClean="0"/>
              <a:t>5</a:t>
            </a:fld>
            <a:endParaRPr lang="de-DE"/>
          </a:p>
        </p:txBody>
      </p:sp>
    </p:spTree>
    <p:extLst>
      <p:ext uri="{BB962C8B-B14F-4D97-AF65-F5344CB8AC3E}">
        <p14:creationId xmlns:p14="http://schemas.microsoft.com/office/powerpoint/2010/main" val="3127381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9541" y="4765197"/>
            <a:ext cx="4617244" cy="2190435"/>
          </a:xfrm>
          <a:prstGeom prst="rect">
            <a:avLst/>
          </a:prstGeom>
        </p:spPr>
        <p:txBody>
          <a:bodyPr/>
          <a:lstStyle>
            <a:lvl1pPr marL="0" indent="0" algn="ctr">
              <a:buNone/>
              <a:defRPr sz="1616"/>
            </a:lvl1pPr>
            <a:lvl2pPr marL="307833" indent="0" algn="ctr">
              <a:buNone/>
              <a:defRPr sz="1347"/>
            </a:lvl2pPr>
            <a:lvl3pPr marL="615666" indent="0" algn="ctr">
              <a:buNone/>
              <a:defRPr sz="1212"/>
            </a:lvl3pPr>
            <a:lvl4pPr marL="923498" indent="0" algn="ctr">
              <a:buNone/>
              <a:defRPr sz="1077"/>
            </a:lvl4pPr>
            <a:lvl5pPr marL="1231331" indent="0" algn="ctr">
              <a:buNone/>
              <a:defRPr sz="1077"/>
            </a:lvl5pPr>
            <a:lvl6pPr marL="1539164" indent="0" algn="ctr">
              <a:buNone/>
              <a:defRPr sz="1077"/>
            </a:lvl6pPr>
            <a:lvl7pPr marL="1846997" indent="0" algn="ctr">
              <a:buNone/>
              <a:defRPr sz="1077"/>
            </a:lvl7pPr>
            <a:lvl8pPr marL="2154829" indent="0" algn="ctr">
              <a:buNone/>
              <a:defRPr sz="1077"/>
            </a:lvl8pPr>
            <a:lvl9pPr marL="2462662" indent="0" algn="ctr">
              <a:buNone/>
              <a:defRPr sz="1077"/>
            </a:lvl9pPr>
          </a:lstStyle>
          <a:p>
            <a:r>
              <a:rPr lang="de-DE"/>
              <a:t>Master-Untertitelformat bearbeiten</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
        <p:nvSpPr>
          <p:cNvPr id="8" name="Bildplatzhalter 7">
            <a:extLst>
              <a:ext uri="{FF2B5EF4-FFF2-40B4-BE49-F238E27FC236}">
                <a16:creationId xmlns:a16="http://schemas.microsoft.com/office/drawing/2014/main" id="{11A05090-53D9-5348-979A-6FF858CCF09E}"/>
              </a:ext>
            </a:extLst>
          </p:cNvPr>
          <p:cNvSpPr>
            <a:spLocks noGrp="1"/>
          </p:cNvSpPr>
          <p:nvPr>
            <p:ph type="pic" sz="quarter" idx="13"/>
          </p:nvPr>
        </p:nvSpPr>
        <p:spPr>
          <a:xfrm>
            <a:off x="0" y="1484793"/>
            <a:ext cx="4212000" cy="3151188"/>
          </a:xfrm>
          <a:prstGeom prst="rect">
            <a:avLst/>
          </a:prstGeom>
        </p:spPr>
        <p:txBody>
          <a:bodyPr/>
          <a:lstStyle/>
          <a:p>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Vertical Text Placeholder 2"/>
          <p:cNvSpPr>
            <a:spLocks noGrp="1"/>
          </p:cNvSpPr>
          <p:nvPr>
            <p:ph type="body" orient="vert" idx="1"/>
          </p:nvPr>
        </p:nvSpPr>
        <p:spPr>
          <a:xfrm>
            <a:off x="423248" y="2415150"/>
            <a:ext cx="5309830" cy="5756458"/>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05620" y="483030"/>
            <a:ext cx="1327458" cy="7688578"/>
          </a:xfrm>
          <a:prstGeom prst="rect">
            <a:avLst/>
          </a:prstGeo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23248" y="483030"/>
            <a:ext cx="3905419" cy="7688578"/>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Content Placeholder 2"/>
          <p:cNvSpPr>
            <a:spLocks noGrp="1"/>
          </p:cNvSpPr>
          <p:nvPr>
            <p:ph idx="1"/>
          </p:nvPr>
        </p:nvSpPr>
        <p:spPr>
          <a:xfrm>
            <a:off x="423248" y="2415150"/>
            <a:ext cx="5309830"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20041" y="2261843"/>
            <a:ext cx="5309830" cy="3773934"/>
          </a:xfrm>
          <a:prstGeom prst="rect">
            <a:avLst/>
          </a:prstGeom>
        </p:spPr>
        <p:txBody>
          <a:bodyPr anchor="b"/>
          <a:lstStyle>
            <a:lvl1pPr>
              <a:defRPr sz="4040"/>
            </a:lvl1pPr>
          </a:lstStyle>
          <a:p>
            <a:r>
              <a:rPr lang="de-DE"/>
              <a:t>Mastertitelformat bearbeiten</a:t>
            </a:r>
            <a:endParaRPr lang="en-US" dirty="0"/>
          </a:p>
        </p:txBody>
      </p:sp>
      <p:sp>
        <p:nvSpPr>
          <p:cNvPr id="3" name="Text Placeholder 2"/>
          <p:cNvSpPr>
            <a:spLocks noGrp="1"/>
          </p:cNvSpPr>
          <p:nvPr>
            <p:ph type="body" idx="1"/>
          </p:nvPr>
        </p:nvSpPr>
        <p:spPr>
          <a:xfrm>
            <a:off x="420041" y="6071480"/>
            <a:ext cx="5309830" cy="1984622"/>
          </a:xfrm>
          <a:prstGeom prst="rect">
            <a:avLst/>
          </a:prstGeom>
        </p:spPr>
        <p:txBody>
          <a:bodyPr/>
          <a:lstStyle>
            <a:lvl1pPr marL="0" indent="0">
              <a:buNone/>
              <a:defRPr sz="1616">
                <a:solidFill>
                  <a:schemeClr val="tx1"/>
                </a:solidFill>
              </a:defRPr>
            </a:lvl1pPr>
            <a:lvl2pPr marL="307833" indent="0">
              <a:buNone/>
              <a:defRPr sz="1347">
                <a:solidFill>
                  <a:schemeClr val="tx1">
                    <a:tint val="75000"/>
                  </a:schemeClr>
                </a:solidFill>
              </a:defRPr>
            </a:lvl2pPr>
            <a:lvl3pPr marL="615666" indent="0">
              <a:buNone/>
              <a:defRPr sz="1212">
                <a:solidFill>
                  <a:schemeClr val="tx1">
                    <a:tint val="75000"/>
                  </a:schemeClr>
                </a:solidFill>
              </a:defRPr>
            </a:lvl3pPr>
            <a:lvl4pPr marL="923498" indent="0">
              <a:buNone/>
              <a:defRPr sz="1077">
                <a:solidFill>
                  <a:schemeClr val="tx1">
                    <a:tint val="75000"/>
                  </a:schemeClr>
                </a:solidFill>
              </a:defRPr>
            </a:lvl4pPr>
            <a:lvl5pPr marL="1231331" indent="0">
              <a:buNone/>
              <a:defRPr sz="1077">
                <a:solidFill>
                  <a:schemeClr val="tx1">
                    <a:tint val="75000"/>
                  </a:schemeClr>
                </a:solidFill>
              </a:defRPr>
            </a:lvl5pPr>
            <a:lvl6pPr marL="1539164" indent="0">
              <a:buNone/>
              <a:defRPr sz="1077">
                <a:solidFill>
                  <a:schemeClr val="tx1">
                    <a:tint val="75000"/>
                  </a:schemeClr>
                </a:solidFill>
              </a:defRPr>
            </a:lvl6pPr>
            <a:lvl7pPr marL="1846997" indent="0">
              <a:buNone/>
              <a:defRPr sz="1077">
                <a:solidFill>
                  <a:schemeClr val="tx1">
                    <a:tint val="75000"/>
                  </a:schemeClr>
                </a:solidFill>
              </a:defRPr>
            </a:lvl7pPr>
            <a:lvl8pPr marL="2154829" indent="0">
              <a:buNone/>
              <a:defRPr sz="1077">
                <a:solidFill>
                  <a:schemeClr val="tx1">
                    <a:tint val="75000"/>
                  </a:schemeClr>
                </a:solidFill>
              </a:defRPr>
            </a:lvl8pPr>
            <a:lvl9pPr marL="2462662" indent="0">
              <a:buNone/>
              <a:defRPr sz="1077">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Content Placeholder 2"/>
          <p:cNvSpPr>
            <a:spLocks noGrp="1"/>
          </p:cNvSpPr>
          <p:nvPr>
            <p:ph sz="half" idx="1"/>
          </p:nvPr>
        </p:nvSpPr>
        <p:spPr>
          <a:xfrm>
            <a:off x="423247" y="2415150"/>
            <a:ext cx="2616438"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116640" y="2415150"/>
            <a:ext cx="2616438"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24049" y="483032"/>
            <a:ext cx="5309830" cy="1753609"/>
          </a:xfrm>
          <a:prstGeom prst="rect">
            <a:avLst/>
          </a:prstGeom>
        </p:spPr>
        <p:txBody>
          <a:bodyPr/>
          <a:lstStyle/>
          <a:p>
            <a:r>
              <a:rPr lang="de-DE"/>
              <a:t>Mastertitelformat bearbeiten</a:t>
            </a:r>
            <a:endParaRPr lang="en-US" dirty="0"/>
          </a:p>
        </p:txBody>
      </p:sp>
      <p:sp>
        <p:nvSpPr>
          <p:cNvPr id="3" name="Text Placeholder 2"/>
          <p:cNvSpPr>
            <a:spLocks noGrp="1"/>
          </p:cNvSpPr>
          <p:nvPr>
            <p:ph type="body" idx="1"/>
          </p:nvPr>
        </p:nvSpPr>
        <p:spPr>
          <a:xfrm>
            <a:off x="424050" y="2224039"/>
            <a:ext cx="2604414" cy="1089967"/>
          </a:xfrm>
          <a:prstGeom prst="rect">
            <a:avLst/>
          </a:prstGeom>
        </p:spPr>
        <p:txBody>
          <a:bodyPr anchor="b"/>
          <a:lstStyle>
            <a:lvl1pPr marL="0" indent="0">
              <a:buNone/>
              <a:defRPr sz="1616" b="1"/>
            </a:lvl1pPr>
            <a:lvl2pPr marL="307833" indent="0">
              <a:buNone/>
              <a:defRPr sz="1347" b="1"/>
            </a:lvl2pPr>
            <a:lvl3pPr marL="615666" indent="0">
              <a:buNone/>
              <a:defRPr sz="1212" b="1"/>
            </a:lvl3pPr>
            <a:lvl4pPr marL="923498" indent="0">
              <a:buNone/>
              <a:defRPr sz="1077" b="1"/>
            </a:lvl4pPr>
            <a:lvl5pPr marL="1231331" indent="0">
              <a:buNone/>
              <a:defRPr sz="1077" b="1"/>
            </a:lvl5pPr>
            <a:lvl6pPr marL="1539164" indent="0">
              <a:buNone/>
              <a:defRPr sz="1077" b="1"/>
            </a:lvl6pPr>
            <a:lvl7pPr marL="1846997" indent="0">
              <a:buNone/>
              <a:defRPr sz="1077" b="1"/>
            </a:lvl7pPr>
            <a:lvl8pPr marL="2154829" indent="0">
              <a:buNone/>
              <a:defRPr sz="1077" b="1"/>
            </a:lvl8pPr>
            <a:lvl9pPr marL="2462662" indent="0">
              <a:buNone/>
              <a:defRPr sz="1077" b="1"/>
            </a:lvl9pPr>
          </a:lstStyle>
          <a:p>
            <a:pPr lvl="0"/>
            <a:r>
              <a:rPr lang="de-DE"/>
              <a:t>Mastertextformat bearbeiten</a:t>
            </a:r>
          </a:p>
        </p:txBody>
      </p:sp>
      <p:sp>
        <p:nvSpPr>
          <p:cNvPr id="4" name="Content Placeholder 3"/>
          <p:cNvSpPr>
            <a:spLocks noGrp="1"/>
          </p:cNvSpPr>
          <p:nvPr>
            <p:ph sz="half" idx="2"/>
          </p:nvPr>
        </p:nvSpPr>
        <p:spPr>
          <a:xfrm>
            <a:off x="424050" y="3314006"/>
            <a:ext cx="2604414" cy="4874403"/>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116640" y="2224039"/>
            <a:ext cx="2617240" cy="1089967"/>
          </a:xfrm>
          <a:prstGeom prst="rect">
            <a:avLst/>
          </a:prstGeom>
        </p:spPr>
        <p:txBody>
          <a:bodyPr anchor="b"/>
          <a:lstStyle>
            <a:lvl1pPr marL="0" indent="0">
              <a:buNone/>
              <a:defRPr sz="1616" b="1"/>
            </a:lvl1pPr>
            <a:lvl2pPr marL="307833" indent="0">
              <a:buNone/>
              <a:defRPr sz="1347" b="1"/>
            </a:lvl2pPr>
            <a:lvl3pPr marL="615666" indent="0">
              <a:buNone/>
              <a:defRPr sz="1212" b="1"/>
            </a:lvl3pPr>
            <a:lvl4pPr marL="923498" indent="0">
              <a:buNone/>
              <a:defRPr sz="1077" b="1"/>
            </a:lvl4pPr>
            <a:lvl5pPr marL="1231331" indent="0">
              <a:buNone/>
              <a:defRPr sz="1077" b="1"/>
            </a:lvl5pPr>
            <a:lvl6pPr marL="1539164" indent="0">
              <a:buNone/>
              <a:defRPr sz="1077" b="1"/>
            </a:lvl6pPr>
            <a:lvl7pPr marL="1846997" indent="0">
              <a:buNone/>
              <a:defRPr sz="1077" b="1"/>
            </a:lvl7pPr>
            <a:lvl8pPr marL="2154829" indent="0">
              <a:buNone/>
              <a:defRPr sz="1077" b="1"/>
            </a:lvl8pPr>
            <a:lvl9pPr marL="2462662" indent="0">
              <a:buNone/>
              <a:defRPr sz="1077" b="1"/>
            </a:lvl9pPr>
          </a:lstStyle>
          <a:p>
            <a:pPr lvl="0"/>
            <a:r>
              <a:rPr lang="de-DE"/>
              <a:t>Mastertextformat bearbeiten</a:t>
            </a:r>
          </a:p>
        </p:txBody>
      </p:sp>
      <p:sp>
        <p:nvSpPr>
          <p:cNvPr id="6" name="Content Placeholder 5"/>
          <p:cNvSpPr>
            <a:spLocks noGrp="1"/>
          </p:cNvSpPr>
          <p:nvPr>
            <p:ph sz="quarter" idx="4"/>
          </p:nvPr>
        </p:nvSpPr>
        <p:spPr>
          <a:xfrm>
            <a:off x="3116640" y="3314006"/>
            <a:ext cx="2617240" cy="4874403"/>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8" name="Footer Placeholder 7"/>
          <p:cNvSpPr>
            <a:spLocks noGrp="1"/>
          </p:cNvSpPr>
          <p:nvPr>
            <p:ph type="ftr" sz="quarter" idx="11"/>
          </p:nvPr>
        </p:nvSpPr>
        <p:spPr>
          <a:xfrm>
            <a:off x="2039283" y="8408924"/>
            <a:ext cx="2077760" cy="483030"/>
          </a:xfrm>
          <a:prstGeom prst="rect">
            <a:avLst/>
          </a:prstGeom>
        </p:spPr>
        <p:txBody>
          <a:bodyPr/>
          <a:lstStyle/>
          <a:p>
            <a:endParaRPr lang="en-GB"/>
          </a:p>
        </p:txBody>
      </p:sp>
      <p:sp>
        <p:nvSpPr>
          <p:cNvPr id="9" name="Slide Number Placeholder 8"/>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Date Placeholder 2"/>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4" name="Footer Placeholder 3"/>
          <p:cNvSpPr>
            <a:spLocks noGrp="1"/>
          </p:cNvSpPr>
          <p:nvPr>
            <p:ph type="ftr" sz="quarter" idx="11"/>
          </p:nvPr>
        </p:nvSpPr>
        <p:spPr>
          <a:xfrm>
            <a:off x="2039283" y="8408924"/>
            <a:ext cx="2077760" cy="483030"/>
          </a:xfrm>
          <a:prstGeom prst="rect">
            <a:avLst/>
          </a:prstGeom>
        </p:spPr>
        <p:txBody>
          <a:bodyPr/>
          <a:lstStyle/>
          <a:p>
            <a:endParaRPr lang="en-GB"/>
          </a:p>
        </p:txBody>
      </p:sp>
      <p:sp>
        <p:nvSpPr>
          <p:cNvPr id="5" name="Slide Number Placeholder 4"/>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3" name="Footer Placeholder 2"/>
          <p:cNvSpPr>
            <a:spLocks noGrp="1"/>
          </p:cNvSpPr>
          <p:nvPr>
            <p:ph type="ftr" sz="quarter" idx="11"/>
          </p:nvPr>
        </p:nvSpPr>
        <p:spPr>
          <a:xfrm>
            <a:off x="2039283" y="8408924"/>
            <a:ext cx="2077760" cy="483030"/>
          </a:xfrm>
          <a:prstGeom prst="rect">
            <a:avLst/>
          </a:prstGeom>
        </p:spPr>
        <p:txBody>
          <a:bodyPr/>
          <a:lstStyle/>
          <a:p>
            <a:endParaRPr lang="en-GB"/>
          </a:p>
        </p:txBody>
      </p:sp>
      <p:sp>
        <p:nvSpPr>
          <p:cNvPr id="4" name="Slide Number Placeholder 3"/>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24049" y="604838"/>
            <a:ext cx="1985575" cy="2116931"/>
          </a:xfrm>
          <a:prstGeom prst="rect">
            <a:avLst/>
          </a:prstGeom>
        </p:spPr>
        <p:txBody>
          <a:bodyPr anchor="b"/>
          <a:lstStyle>
            <a:lvl1pPr>
              <a:defRPr sz="2155"/>
            </a:lvl1pPr>
          </a:lstStyle>
          <a:p>
            <a:r>
              <a:rPr lang="de-DE"/>
              <a:t>Mastertitelformat bearbeiten</a:t>
            </a:r>
            <a:endParaRPr lang="en-US" dirty="0"/>
          </a:p>
        </p:txBody>
      </p:sp>
      <p:sp>
        <p:nvSpPr>
          <p:cNvPr id="3" name="Content Placeholder 2"/>
          <p:cNvSpPr>
            <a:spLocks noGrp="1"/>
          </p:cNvSpPr>
          <p:nvPr>
            <p:ph idx="1"/>
          </p:nvPr>
        </p:nvSpPr>
        <p:spPr>
          <a:xfrm>
            <a:off x="2617240" y="1306283"/>
            <a:ext cx="3116640" cy="6447400"/>
          </a:xfrm>
          <a:prstGeom prst="rect">
            <a:avLst/>
          </a:prstGeom>
        </p:spPr>
        <p:txBody>
          <a:bodyPr/>
          <a:lstStyle>
            <a:lvl1pPr>
              <a:defRPr sz="2155"/>
            </a:lvl1pPr>
            <a:lvl2pPr>
              <a:defRPr sz="1885"/>
            </a:lvl2pPr>
            <a:lvl3pPr>
              <a:defRPr sz="1616"/>
            </a:lvl3pPr>
            <a:lvl4pPr>
              <a:defRPr sz="1347"/>
            </a:lvl4pPr>
            <a:lvl5pPr>
              <a:defRPr sz="1347"/>
            </a:lvl5pPr>
            <a:lvl6pPr>
              <a:defRPr sz="1347"/>
            </a:lvl6pPr>
            <a:lvl7pPr>
              <a:defRPr sz="1347"/>
            </a:lvl7pPr>
            <a:lvl8pPr>
              <a:defRPr sz="1347"/>
            </a:lvl8pPr>
            <a:lvl9pPr>
              <a:defRPr sz="1347"/>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24049" y="2721769"/>
            <a:ext cx="1985575" cy="5042414"/>
          </a:xfrm>
          <a:prstGeom prst="rect">
            <a:avLst/>
          </a:prstGeom>
        </p:spPr>
        <p:txBody>
          <a:bodyPr/>
          <a:lstStyle>
            <a:lvl1pPr marL="0" indent="0">
              <a:buNone/>
              <a:defRPr sz="1077"/>
            </a:lvl1pPr>
            <a:lvl2pPr marL="307833" indent="0">
              <a:buNone/>
              <a:defRPr sz="943"/>
            </a:lvl2pPr>
            <a:lvl3pPr marL="615666" indent="0">
              <a:buNone/>
              <a:defRPr sz="808"/>
            </a:lvl3pPr>
            <a:lvl4pPr marL="923498" indent="0">
              <a:buNone/>
              <a:defRPr sz="673"/>
            </a:lvl4pPr>
            <a:lvl5pPr marL="1231331" indent="0">
              <a:buNone/>
              <a:defRPr sz="673"/>
            </a:lvl5pPr>
            <a:lvl6pPr marL="1539164" indent="0">
              <a:buNone/>
              <a:defRPr sz="673"/>
            </a:lvl6pPr>
            <a:lvl7pPr marL="1846997" indent="0">
              <a:buNone/>
              <a:defRPr sz="673"/>
            </a:lvl7pPr>
            <a:lvl8pPr marL="2154829" indent="0">
              <a:buNone/>
              <a:defRPr sz="673"/>
            </a:lvl8pPr>
            <a:lvl9pPr marL="2462662" indent="0">
              <a:buNone/>
              <a:defRPr sz="673"/>
            </a:lvl9pPr>
          </a:lstStyle>
          <a:p>
            <a:pPr lvl="0"/>
            <a:r>
              <a:rPr lang="de-DE"/>
              <a:t>Mastertextformat bearbeiten</a:t>
            </a:r>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24049" y="604838"/>
            <a:ext cx="1985575" cy="2116931"/>
          </a:xfrm>
          <a:prstGeom prst="rect">
            <a:avLst/>
          </a:prstGeom>
        </p:spPr>
        <p:txBody>
          <a:bodyPr anchor="b"/>
          <a:lstStyle>
            <a:lvl1pPr>
              <a:defRPr sz="2155"/>
            </a:lvl1pPr>
          </a:lstStyle>
          <a:p>
            <a:r>
              <a:rPr lang="de-DE"/>
              <a:t>Mastertitelformat bearbeiten</a:t>
            </a:r>
            <a:endParaRPr lang="en-US" dirty="0"/>
          </a:p>
        </p:txBody>
      </p:sp>
      <p:sp>
        <p:nvSpPr>
          <p:cNvPr id="3" name="Picture Placeholder 2"/>
          <p:cNvSpPr>
            <a:spLocks noGrp="1" noChangeAspect="1"/>
          </p:cNvSpPr>
          <p:nvPr>
            <p:ph type="pic" idx="1"/>
          </p:nvPr>
        </p:nvSpPr>
        <p:spPr>
          <a:xfrm>
            <a:off x="2617240" y="1306283"/>
            <a:ext cx="3116640" cy="6447400"/>
          </a:xfrm>
          <a:prstGeom prst="rect">
            <a:avLst/>
          </a:prstGeom>
        </p:spPr>
        <p:txBody>
          <a:bodyPr anchor="t"/>
          <a:lstStyle>
            <a:lvl1pPr marL="0" indent="0">
              <a:buNone/>
              <a:defRPr sz="2155"/>
            </a:lvl1pPr>
            <a:lvl2pPr marL="307833" indent="0">
              <a:buNone/>
              <a:defRPr sz="1885"/>
            </a:lvl2pPr>
            <a:lvl3pPr marL="615666" indent="0">
              <a:buNone/>
              <a:defRPr sz="1616"/>
            </a:lvl3pPr>
            <a:lvl4pPr marL="923498" indent="0">
              <a:buNone/>
              <a:defRPr sz="1347"/>
            </a:lvl4pPr>
            <a:lvl5pPr marL="1231331" indent="0">
              <a:buNone/>
              <a:defRPr sz="1347"/>
            </a:lvl5pPr>
            <a:lvl6pPr marL="1539164" indent="0">
              <a:buNone/>
              <a:defRPr sz="1347"/>
            </a:lvl6pPr>
            <a:lvl7pPr marL="1846997" indent="0">
              <a:buNone/>
              <a:defRPr sz="1347"/>
            </a:lvl7pPr>
            <a:lvl8pPr marL="2154829" indent="0">
              <a:buNone/>
              <a:defRPr sz="1347"/>
            </a:lvl8pPr>
            <a:lvl9pPr marL="2462662" indent="0">
              <a:buNone/>
              <a:defRPr sz="1347"/>
            </a:lvl9pPr>
          </a:lstStyle>
          <a:p>
            <a:r>
              <a:rPr lang="de-DE"/>
              <a:t>Bild auf Platzhalter ziehen oder durch Klicken auf Symbol hinzufügen</a:t>
            </a:r>
            <a:endParaRPr lang="en-US" dirty="0"/>
          </a:p>
        </p:txBody>
      </p:sp>
      <p:sp>
        <p:nvSpPr>
          <p:cNvPr id="4" name="Text Placeholder 3"/>
          <p:cNvSpPr>
            <a:spLocks noGrp="1"/>
          </p:cNvSpPr>
          <p:nvPr>
            <p:ph type="body" sz="half" idx="2"/>
          </p:nvPr>
        </p:nvSpPr>
        <p:spPr>
          <a:xfrm>
            <a:off x="424049" y="2721769"/>
            <a:ext cx="1985575" cy="5042414"/>
          </a:xfrm>
          <a:prstGeom prst="rect">
            <a:avLst/>
          </a:prstGeom>
        </p:spPr>
        <p:txBody>
          <a:bodyPr/>
          <a:lstStyle>
            <a:lvl1pPr marL="0" indent="0">
              <a:buNone/>
              <a:defRPr sz="1077"/>
            </a:lvl1pPr>
            <a:lvl2pPr marL="307833" indent="0">
              <a:buNone/>
              <a:defRPr sz="943"/>
            </a:lvl2pPr>
            <a:lvl3pPr marL="615666" indent="0">
              <a:buNone/>
              <a:defRPr sz="808"/>
            </a:lvl3pPr>
            <a:lvl4pPr marL="923498" indent="0">
              <a:buNone/>
              <a:defRPr sz="673"/>
            </a:lvl4pPr>
            <a:lvl5pPr marL="1231331" indent="0">
              <a:buNone/>
              <a:defRPr sz="673"/>
            </a:lvl5pPr>
            <a:lvl6pPr marL="1539164" indent="0">
              <a:buNone/>
              <a:defRPr sz="673"/>
            </a:lvl6pPr>
            <a:lvl7pPr marL="1846997" indent="0">
              <a:buNone/>
              <a:defRPr sz="673"/>
            </a:lvl7pPr>
            <a:lvl8pPr marL="2154829" indent="0">
              <a:buNone/>
              <a:defRPr sz="673"/>
            </a:lvl8pPr>
            <a:lvl9pPr marL="2462662" indent="0">
              <a:buNone/>
              <a:defRPr sz="673"/>
            </a:lvl9pPr>
          </a:lstStyle>
          <a:p>
            <a:pPr lvl="0"/>
            <a:r>
              <a:rPr lang="de-DE"/>
              <a:t>Mastertextformat bearbeiten</a:t>
            </a:r>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25/06/2020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965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15666" rtl="0" eaLnBrk="1" latinLnBrk="0" hangingPunct="1">
        <a:lnSpc>
          <a:spcPct val="90000"/>
        </a:lnSpc>
        <a:spcBef>
          <a:spcPct val="0"/>
        </a:spcBef>
        <a:buNone/>
        <a:defRPr sz="2963" kern="1200">
          <a:solidFill>
            <a:schemeClr val="tx1"/>
          </a:solidFill>
          <a:latin typeface="+mj-lt"/>
          <a:ea typeface="+mj-ea"/>
          <a:cs typeface="+mj-cs"/>
        </a:defRPr>
      </a:lvl1pPr>
    </p:titleStyle>
    <p:bodyStyle>
      <a:lvl1pPr marL="153916" indent="-153916" algn="l" defTabSz="615666" rtl="0" eaLnBrk="1" latinLnBrk="0" hangingPunct="1">
        <a:lnSpc>
          <a:spcPct val="90000"/>
        </a:lnSpc>
        <a:spcBef>
          <a:spcPts val="673"/>
        </a:spcBef>
        <a:buFont typeface="Arial" panose="020B0604020202020204" pitchFamily="34" charset="0"/>
        <a:buChar char="•"/>
        <a:defRPr sz="1885" kern="1200">
          <a:solidFill>
            <a:schemeClr val="tx1"/>
          </a:solidFill>
          <a:latin typeface="+mn-lt"/>
          <a:ea typeface="+mn-ea"/>
          <a:cs typeface="+mn-cs"/>
        </a:defRPr>
      </a:lvl1pPr>
      <a:lvl2pPr marL="461749" indent="-153916" algn="l" defTabSz="615666" rtl="0" eaLnBrk="1" latinLnBrk="0" hangingPunct="1">
        <a:lnSpc>
          <a:spcPct val="90000"/>
        </a:lnSpc>
        <a:spcBef>
          <a:spcPts val="337"/>
        </a:spcBef>
        <a:buFont typeface="Arial" panose="020B0604020202020204" pitchFamily="34" charset="0"/>
        <a:buChar char="•"/>
        <a:defRPr sz="1616" kern="1200">
          <a:solidFill>
            <a:schemeClr val="tx1"/>
          </a:solidFill>
          <a:latin typeface="+mn-lt"/>
          <a:ea typeface="+mn-ea"/>
          <a:cs typeface="+mn-cs"/>
        </a:defRPr>
      </a:lvl2pPr>
      <a:lvl3pPr marL="769582" indent="-153916" algn="l" defTabSz="615666" rtl="0" eaLnBrk="1" latinLnBrk="0" hangingPunct="1">
        <a:lnSpc>
          <a:spcPct val="90000"/>
        </a:lnSpc>
        <a:spcBef>
          <a:spcPts val="337"/>
        </a:spcBef>
        <a:buFont typeface="Arial" panose="020B0604020202020204" pitchFamily="34" charset="0"/>
        <a:buChar char="•"/>
        <a:defRPr sz="1347" kern="1200">
          <a:solidFill>
            <a:schemeClr val="tx1"/>
          </a:solidFill>
          <a:latin typeface="+mn-lt"/>
          <a:ea typeface="+mn-ea"/>
          <a:cs typeface="+mn-cs"/>
        </a:defRPr>
      </a:lvl3pPr>
      <a:lvl4pPr marL="1077415"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4pPr>
      <a:lvl5pPr marL="1385247"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5pPr>
      <a:lvl6pPr marL="1693080"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6pPr>
      <a:lvl7pPr marL="2000913"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7pPr>
      <a:lvl8pPr marL="2308746"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8pPr>
      <a:lvl9pPr marL="2616578"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9pPr>
    </p:bodyStyle>
    <p:otherStyle>
      <a:defPPr>
        <a:defRPr lang="en-US"/>
      </a:defPPr>
      <a:lvl1pPr marL="0" algn="l" defTabSz="615666" rtl="0" eaLnBrk="1" latinLnBrk="0" hangingPunct="1">
        <a:defRPr sz="1212" kern="1200">
          <a:solidFill>
            <a:schemeClr val="tx1"/>
          </a:solidFill>
          <a:latin typeface="+mn-lt"/>
          <a:ea typeface="+mn-ea"/>
          <a:cs typeface="+mn-cs"/>
        </a:defRPr>
      </a:lvl1pPr>
      <a:lvl2pPr marL="307833" algn="l" defTabSz="615666" rtl="0" eaLnBrk="1" latinLnBrk="0" hangingPunct="1">
        <a:defRPr sz="1212" kern="1200">
          <a:solidFill>
            <a:schemeClr val="tx1"/>
          </a:solidFill>
          <a:latin typeface="+mn-lt"/>
          <a:ea typeface="+mn-ea"/>
          <a:cs typeface="+mn-cs"/>
        </a:defRPr>
      </a:lvl2pPr>
      <a:lvl3pPr marL="615666" algn="l" defTabSz="615666" rtl="0" eaLnBrk="1" latinLnBrk="0" hangingPunct="1">
        <a:defRPr sz="1212" kern="1200">
          <a:solidFill>
            <a:schemeClr val="tx1"/>
          </a:solidFill>
          <a:latin typeface="+mn-lt"/>
          <a:ea typeface="+mn-ea"/>
          <a:cs typeface="+mn-cs"/>
        </a:defRPr>
      </a:lvl3pPr>
      <a:lvl4pPr marL="923498" algn="l" defTabSz="615666" rtl="0" eaLnBrk="1" latinLnBrk="0" hangingPunct="1">
        <a:defRPr sz="1212" kern="1200">
          <a:solidFill>
            <a:schemeClr val="tx1"/>
          </a:solidFill>
          <a:latin typeface="+mn-lt"/>
          <a:ea typeface="+mn-ea"/>
          <a:cs typeface="+mn-cs"/>
        </a:defRPr>
      </a:lvl4pPr>
      <a:lvl5pPr marL="1231331" algn="l" defTabSz="615666" rtl="0" eaLnBrk="1" latinLnBrk="0" hangingPunct="1">
        <a:defRPr sz="1212" kern="1200">
          <a:solidFill>
            <a:schemeClr val="tx1"/>
          </a:solidFill>
          <a:latin typeface="+mn-lt"/>
          <a:ea typeface="+mn-ea"/>
          <a:cs typeface="+mn-cs"/>
        </a:defRPr>
      </a:lvl5pPr>
      <a:lvl6pPr marL="1539164" algn="l" defTabSz="615666" rtl="0" eaLnBrk="1" latinLnBrk="0" hangingPunct="1">
        <a:defRPr sz="1212" kern="1200">
          <a:solidFill>
            <a:schemeClr val="tx1"/>
          </a:solidFill>
          <a:latin typeface="+mn-lt"/>
          <a:ea typeface="+mn-ea"/>
          <a:cs typeface="+mn-cs"/>
        </a:defRPr>
      </a:lvl6pPr>
      <a:lvl7pPr marL="1846997" algn="l" defTabSz="615666" rtl="0" eaLnBrk="1" latinLnBrk="0" hangingPunct="1">
        <a:defRPr sz="1212" kern="1200">
          <a:solidFill>
            <a:schemeClr val="tx1"/>
          </a:solidFill>
          <a:latin typeface="+mn-lt"/>
          <a:ea typeface="+mn-ea"/>
          <a:cs typeface="+mn-cs"/>
        </a:defRPr>
      </a:lvl7pPr>
      <a:lvl8pPr marL="2154829" algn="l" defTabSz="615666" rtl="0" eaLnBrk="1" latinLnBrk="0" hangingPunct="1">
        <a:defRPr sz="1212" kern="1200">
          <a:solidFill>
            <a:schemeClr val="tx1"/>
          </a:solidFill>
          <a:latin typeface="+mn-lt"/>
          <a:ea typeface="+mn-ea"/>
          <a:cs typeface="+mn-cs"/>
        </a:defRPr>
      </a:lvl8pPr>
      <a:lvl9pPr marL="2462662" algn="l" defTabSz="615666" rtl="0" eaLnBrk="1" latinLnBrk="0" hangingPunct="1">
        <a:defRPr sz="12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forms.gle/FsXB7abV4411s16e7"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png"/><Relationship Id="rId10" Type="http://schemas.openxmlformats.org/officeDocument/2006/relationships/image" Target="../media/image6.emf"/><Relationship Id="rId4" Type="http://schemas.openxmlformats.org/officeDocument/2006/relationships/hyperlink" Target="https://forms.gle/Le7NDP85D3kYNsvM9" TargetMode="Externa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forms.gle/FsXB7abV4411s16e7" TargetMode="External"/><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png"/><Relationship Id="rId10" Type="http://schemas.openxmlformats.org/officeDocument/2006/relationships/image" Target="../media/image6.emf"/><Relationship Id="rId4" Type="http://schemas.openxmlformats.org/officeDocument/2006/relationships/hyperlink" Target="https://forms.gle/Le7NDP85D3kYNsvM9" TargetMode="Externa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jpg"/><Relationship Id="rId7"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AC6F876-3AAC-604B-8FA9-BEE8279811A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3" name="Untertitel 2"/>
          <p:cNvSpPr>
            <a:spLocks noGrp="1"/>
          </p:cNvSpPr>
          <p:nvPr>
            <p:ph type="subTitle" idx="1"/>
          </p:nvPr>
        </p:nvSpPr>
        <p:spPr>
          <a:xfrm>
            <a:off x="186146" y="3015733"/>
            <a:ext cx="5775936" cy="5598244"/>
          </a:xfrm>
        </p:spPr>
        <p:txBody>
          <a:bodyPr>
            <a:normAutofit fontScale="92500" lnSpcReduction="10000"/>
          </a:bodyPr>
          <a:lstStyle/>
          <a:p>
            <a:pPr>
              <a:lnSpc>
                <a:spcPct val="120000"/>
              </a:lnSpc>
              <a:spcBef>
                <a:spcPts val="0"/>
              </a:spcBef>
              <a:spcAft>
                <a:spcPts val="600"/>
              </a:spcAft>
            </a:pPr>
            <a:r>
              <a:rPr lang="de-DE" sz="1700" b="1" kern="1400" cap="all" dirty="0">
                <a:latin typeface="Arimo" charset="0"/>
                <a:ea typeface="Arimo" charset="0"/>
                <a:cs typeface="Arimo" charset="0"/>
              </a:rPr>
              <a:t>Invitation</a:t>
            </a:r>
            <a:endParaRPr lang="de-DE" sz="1500" b="1" kern="1400" cap="all" dirty="0">
              <a:latin typeface="Arimo" charset="0"/>
              <a:ea typeface="Arimo" charset="0"/>
              <a:cs typeface="Arimo" charset="0"/>
            </a:endParaRPr>
          </a:p>
          <a:p>
            <a:pPr algn="just">
              <a:lnSpc>
                <a:spcPct val="120000"/>
              </a:lnSpc>
              <a:spcBef>
                <a:spcPts val="0"/>
              </a:spcBef>
              <a:spcAft>
                <a:spcPts val="600"/>
              </a:spcAft>
            </a:pPr>
            <a:r>
              <a:rPr lang="en-GB" sz="1300" dirty="0"/>
              <a:t>It is our pleasure to invite you to our webinar</a:t>
            </a:r>
            <a:r>
              <a:rPr lang="en-GB" sz="1300" b="1" dirty="0"/>
              <a:t> “NLP in Low-Resourced Languages and the AI4D Language Challenge”</a:t>
            </a:r>
            <a:r>
              <a:rPr lang="en-GB" sz="1300" dirty="0"/>
              <a:t>,</a:t>
            </a:r>
            <a:r>
              <a:rPr lang="en-GB" sz="1300" b="1" dirty="0"/>
              <a:t> </a:t>
            </a:r>
            <a:r>
              <a:rPr lang="en-GB" sz="1300" dirty="0"/>
              <a:t>which will take place via </a:t>
            </a:r>
            <a:r>
              <a:rPr lang="en-GB" sz="1300" b="1" dirty="0"/>
              <a:t>Microsoft Teams </a:t>
            </a:r>
            <a:r>
              <a:rPr lang="en-GB" sz="1300" dirty="0"/>
              <a:t>on </a:t>
            </a:r>
            <a:r>
              <a:rPr lang="en-GB" sz="1300" b="1" dirty="0"/>
              <a:t>3 July 2020, from 14:00 to 16:00 pm CEST</a:t>
            </a:r>
            <a:r>
              <a:rPr lang="en-GB" sz="1300" dirty="0"/>
              <a:t>. </a:t>
            </a:r>
          </a:p>
          <a:p>
            <a:pPr algn="just">
              <a:lnSpc>
                <a:spcPct val="115000"/>
              </a:lnSpc>
              <a:spcBef>
                <a:spcPts val="800"/>
              </a:spcBef>
            </a:pPr>
            <a:r>
              <a:rPr lang="en-GB" sz="13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gn="just">
              <a:lnSpc>
                <a:spcPct val="115000"/>
              </a:lnSpc>
              <a:spcBef>
                <a:spcPts val="800"/>
              </a:spcBef>
            </a:pPr>
            <a:r>
              <a:rPr lang="en-GB" sz="1300" dirty="0"/>
              <a:t>Further information about the webinar and its programme is available in the attached agenda</a:t>
            </a:r>
            <a:r>
              <a:rPr lang="en-GB" sz="1300" dirty="0">
                <a:solidFill>
                  <a:schemeClr val="accent4"/>
                </a:solidFill>
              </a:rPr>
              <a:t>. </a:t>
            </a:r>
            <a:r>
              <a:rPr lang="en-GB" sz="1300" dirty="0"/>
              <a:t>We have also prepared a short quiz, so you can test your knowledge in advance – Maybe you are already an NLP expert? Find it out </a:t>
            </a:r>
            <a:r>
              <a:rPr lang="en-GB" sz="1300" dirty="0">
                <a:hlinkClick r:id="rId3"/>
              </a:rPr>
              <a:t>here</a:t>
            </a:r>
            <a:r>
              <a:rPr lang="en-GB" sz="1300" dirty="0"/>
              <a:t>.</a:t>
            </a:r>
          </a:p>
          <a:p>
            <a:pPr algn="just">
              <a:lnSpc>
                <a:spcPct val="115000"/>
              </a:lnSpc>
              <a:spcBef>
                <a:spcPts val="800"/>
              </a:spcBef>
              <a:spcAft>
                <a:spcPts val="600"/>
              </a:spcAft>
            </a:pPr>
            <a:r>
              <a:rPr lang="en-GB" sz="1300" dirty="0"/>
              <a:t>In order to participate in this free online event, please register </a:t>
            </a:r>
            <a:r>
              <a:rPr lang="en-GB" sz="1300" dirty="0">
                <a:hlinkClick r:id="rId4"/>
              </a:rPr>
              <a:t>here</a:t>
            </a:r>
            <a:r>
              <a:rPr lang="en-GB" sz="1300" dirty="0"/>
              <a:t>. </a:t>
            </a:r>
          </a:p>
          <a:p>
            <a:pPr lvl="0" algn="l">
              <a:lnSpc>
                <a:spcPct val="114000"/>
              </a:lnSpc>
              <a:spcBef>
                <a:spcPts val="600"/>
              </a:spcBef>
              <a:spcAft>
                <a:spcPts val="600"/>
              </a:spcAft>
            </a:pPr>
            <a:r>
              <a:rPr lang="en-GB" sz="1200" b="1" dirty="0">
                <a:solidFill>
                  <a:srgbClr val="162A49"/>
                </a:solidFill>
              </a:rPr>
              <a:t>About AI4D Africa Webinar Series</a:t>
            </a:r>
          </a:p>
          <a:p>
            <a:pPr lvl="0" algn="just">
              <a:lnSpc>
                <a:spcPct val="114000"/>
              </a:lnSpc>
              <a:spcBef>
                <a:spcPts val="0"/>
              </a:spcBef>
            </a:pPr>
            <a:r>
              <a:rPr lang="en-GB" sz="1200" dirty="0">
                <a:solidFill>
                  <a:srgbClr val="162A49"/>
                </a:solidFill>
              </a:rPr>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 Each monthly webinar will focus on a specific AI4D topic, ranging from Natural Language Processing (NLP) for under resourced African languages to AI policy issues and government readiness. The webinar series will culminate in a physical conference in 2021 for the African AI4D community which will provide an opportunity to continue sharing experiences as well to create new partnerships and collaborations. The webinar series is organized in collaboration with the International Development Research </a:t>
            </a:r>
            <a:r>
              <a:rPr lang="en-GB" sz="1200" dirty="0" err="1">
                <a:solidFill>
                  <a:srgbClr val="162A49"/>
                </a:solidFill>
              </a:rPr>
              <a:t>Center</a:t>
            </a:r>
            <a:r>
              <a:rPr lang="en-GB" sz="1200" dirty="0">
                <a:solidFill>
                  <a:srgbClr val="162A49"/>
                </a:solidFill>
              </a:rPr>
              <a:t> (IDCR), GIZ’s “FAIR Forward – Artificial Intelligence for All” initiative and Mozilla.</a:t>
            </a:r>
            <a:endParaRPr lang="de-DE" sz="1200" dirty="0">
              <a:solidFill>
                <a:srgbClr val="162A49"/>
              </a:solidFill>
              <a:latin typeface="Georgia" charset="0"/>
              <a:ea typeface="宋体" charset="-122"/>
              <a:cs typeface="Times New Roman" charset="0"/>
            </a:endParaRPr>
          </a:p>
          <a:p>
            <a:endParaRPr lang="en-GB" sz="2400" dirty="0"/>
          </a:p>
        </p:txBody>
      </p:sp>
      <p:sp>
        <p:nvSpPr>
          <p:cNvPr id="22" name="Rechteck 21">
            <a:extLst>
              <a:ext uri="{FF2B5EF4-FFF2-40B4-BE49-F238E27FC236}">
                <a16:creationId xmlns:a16="http://schemas.microsoft.com/office/drawing/2014/main" id="{DE60BF2E-87A7-574E-8559-A82D34CF0F33}"/>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3" name="Grafik 22">
            <a:extLst>
              <a:ext uri="{FF2B5EF4-FFF2-40B4-BE49-F238E27FC236}">
                <a16:creationId xmlns:a16="http://schemas.microsoft.com/office/drawing/2014/main" id="{C2834CAB-88B3-C641-87DD-245C956977D9}"/>
              </a:ext>
            </a:extLst>
          </p:cNvPr>
          <p:cNvPicPr>
            <a:picLocks noChangeAspect="1"/>
          </p:cNvPicPr>
          <p:nvPr/>
        </p:nvPicPr>
        <p:blipFill>
          <a:blip r:embed="rId5">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6" name="Rechteck 15">
            <a:extLst>
              <a:ext uri="{FF2B5EF4-FFF2-40B4-BE49-F238E27FC236}">
                <a16:creationId xmlns:a16="http://schemas.microsoft.com/office/drawing/2014/main" id="{C2391D12-D8FB-C94B-BFA0-6282B09B5FAB}"/>
              </a:ext>
            </a:extLst>
          </p:cNvPr>
          <p:cNvSpPr/>
          <p:nvPr/>
        </p:nvSpPr>
        <p:spPr>
          <a:xfrm>
            <a:off x="2" y="-4025"/>
            <a:ext cx="6156323" cy="3010086"/>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grpSp>
        <p:nvGrpSpPr>
          <p:cNvPr id="8" name="Gruppieren 7">
            <a:extLst>
              <a:ext uri="{FF2B5EF4-FFF2-40B4-BE49-F238E27FC236}">
                <a16:creationId xmlns:a16="http://schemas.microsoft.com/office/drawing/2014/main"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id="{007A3A94-FA65-6243-9081-49E6E5ACE399}"/>
                </a:ext>
              </a:extLst>
            </p:cNvPr>
            <p:cNvPicPr>
              <a:picLocks noChangeAspect="1"/>
            </p:cNvPicPr>
            <p:nvPr/>
          </p:nvPicPr>
          <p:blipFill rotWithShape="1">
            <a:blip r:embed="rId6"/>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id="{516DDBCF-CFF8-2948-AFEC-EF42B3312B2A}"/>
                </a:ext>
              </a:extLst>
            </p:cNvPr>
            <p:cNvPicPr>
              <a:picLocks noChangeAspect="1"/>
            </p:cNvPicPr>
            <p:nvPr/>
          </p:nvPicPr>
          <p:blipFill>
            <a:blip r:embed="rId7"/>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id="{92544068-C879-F54E-8050-0E9348A698E6}"/>
                </a:ext>
              </a:extLst>
            </p:cNvPr>
            <p:cNvPicPr>
              <a:picLocks noChangeAspect="1"/>
            </p:cNvPicPr>
            <p:nvPr/>
          </p:nvPicPr>
          <p:blipFill>
            <a:blip r:embed="rId8"/>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id="{CC59E2EC-78E3-4C44-9004-595E83AF61D7}"/>
                </a:ext>
              </a:extLst>
            </p:cNvPr>
            <p:cNvPicPr>
              <a:picLocks noChangeAspect="1"/>
            </p:cNvPicPr>
            <p:nvPr/>
          </p:nvPicPr>
          <p:blipFill>
            <a:blip r:embed="rId9"/>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id="{11E6DB86-C41E-6443-8515-D22F4D0BFA97}"/>
                </a:ext>
              </a:extLst>
            </p:cNvPr>
            <p:cNvPicPr>
              <a:picLocks noChangeAspect="1"/>
            </p:cNvPicPr>
            <p:nvPr/>
          </p:nvPicPr>
          <p:blipFill>
            <a:blip r:embed="rId10"/>
            <a:stretch>
              <a:fillRect/>
            </a:stretch>
          </p:blipFill>
          <p:spPr>
            <a:xfrm>
              <a:off x="5999901" y="8505851"/>
              <a:ext cx="904647" cy="258729"/>
            </a:xfrm>
            <a:prstGeom prst="rect">
              <a:avLst/>
            </a:prstGeom>
          </p:spPr>
        </p:pic>
      </p:grpSp>
      <p:sp>
        <p:nvSpPr>
          <p:cNvPr id="19" name="Textfeld 18">
            <a:extLst>
              <a:ext uri="{FF2B5EF4-FFF2-40B4-BE49-F238E27FC236}">
                <a16:creationId xmlns:a16="http://schemas.microsoft.com/office/drawing/2014/main" id="{958BBE27-982C-CA40-A1E5-EA4C3F5B3D02}"/>
              </a:ext>
            </a:extLst>
          </p:cNvPr>
          <p:cNvSpPr txBox="1"/>
          <p:nvPr/>
        </p:nvSpPr>
        <p:spPr>
          <a:xfrm>
            <a:off x="210337" y="276061"/>
            <a:ext cx="5905954" cy="2505751"/>
          </a:xfrm>
          <a:prstGeom prst="rect">
            <a:avLst/>
          </a:prstGeom>
          <a:noFill/>
        </p:spPr>
        <p:txBody>
          <a:bodyPr wrap="square" rtlCol="0" anchor="t">
            <a:spAutoFit/>
          </a:bodyPr>
          <a:lstStyle/>
          <a:p>
            <a:pPr lvl="0">
              <a:lnSpc>
                <a:spcPct val="150000"/>
              </a:lnSpc>
              <a:defRPr/>
            </a:pPr>
            <a:r>
              <a:rPr lang="en-GB" sz="2400" b="1" cap="small" dirty="0">
                <a:solidFill>
                  <a:srgbClr val="162A49"/>
                </a:solidFill>
                <a:latin typeface="Calibri Light" panose="020F0302020204030204"/>
                <a:ea typeface="Arimo" charset="0"/>
                <a:cs typeface="Arimo" charset="0"/>
              </a:rPr>
              <a:t>AI4D Africa Webinar Series</a:t>
            </a:r>
            <a:endParaRPr kumimoji="0" lang="en-GB" sz="20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800" b="1" cap="small" dirty="0">
                <a:solidFill>
                  <a:srgbClr val="162A49"/>
                </a:solidFill>
                <a:latin typeface="Calibri Light" panose="020F0302020204030204"/>
                <a:ea typeface="Arimo" charset="0"/>
                <a:cs typeface="Arimo" charset="0"/>
              </a:rPr>
              <a:t>Making NLP work in Africa</a:t>
            </a:r>
          </a:p>
          <a:p>
            <a:pPr lvl="0"/>
            <a:r>
              <a:rPr lang="en-GB" sz="1600" cap="small" dirty="0">
                <a:solidFill>
                  <a:srgbClr val="162A49"/>
                </a:solidFill>
                <a:latin typeface="Calibri Light" panose="020F0302020204030204"/>
                <a:ea typeface="Arimo" charset="0"/>
                <a:cs typeface="Arimo" charset="0"/>
              </a:rPr>
              <a:t>with an Introduction to the </a:t>
            </a:r>
            <a:r>
              <a:rPr lang="en-GB" sz="1600" b="1" cap="small" dirty="0">
                <a:solidFill>
                  <a:srgbClr val="162A49"/>
                </a:solidFill>
                <a:latin typeface="Calibri Light" panose="020F0302020204030204"/>
                <a:ea typeface="Arimo" charset="0"/>
                <a:cs typeface="Arimo" charset="0"/>
              </a:rPr>
              <a:t>GIZ AI4D African Language Dataset Challenge</a:t>
            </a:r>
            <a:endParaRPr kumimoji="0" lang="en-GB" sz="105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a:t>
            </a:r>
            <a:r>
              <a:rPr lang="en-GB" sz="1400" b="1" dirty="0">
                <a:solidFill>
                  <a:srgbClr val="162A49"/>
                </a:solidFill>
                <a:latin typeface="Calibri Light" panose="020F0302020204030204"/>
                <a:ea typeface="Arimo" charset="0"/>
                <a:cs typeface="Arimo" charset="0"/>
              </a:rPr>
              <a:t>16:00 </a:t>
            </a: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pm CAT/CEST/</a:t>
            </a:r>
            <a:r>
              <a:rPr lang="en-GB" sz="1400" b="1" dirty="0">
                <a:solidFill>
                  <a:srgbClr val="162A49"/>
                </a:solidFill>
                <a:latin typeface="Calibri Light" panose="020F0302020204030204"/>
                <a:ea typeface="Arimo" charset="0"/>
                <a:cs typeface="Arimo" charset="0"/>
              </a:rPr>
              <a:t>UTC+2 </a:t>
            </a:r>
            <a:endParaRPr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p:txBody>
      </p:sp>
    </p:spTree>
    <p:extLst>
      <p:ext uri="{BB962C8B-B14F-4D97-AF65-F5344CB8AC3E}">
        <p14:creationId xmlns:p14="http://schemas.microsoft.com/office/powerpoint/2010/main" val="83846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AC6F876-3AAC-604B-8FA9-BEE8279811A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3" name="Untertitel 2"/>
          <p:cNvSpPr>
            <a:spLocks noGrp="1"/>
          </p:cNvSpPr>
          <p:nvPr>
            <p:ph type="subTitle" idx="1"/>
          </p:nvPr>
        </p:nvSpPr>
        <p:spPr>
          <a:xfrm>
            <a:off x="186146" y="3047477"/>
            <a:ext cx="5775936" cy="5598244"/>
          </a:xfrm>
        </p:spPr>
        <p:txBody>
          <a:bodyPr>
            <a:normAutofit/>
          </a:bodyPr>
          <a:lstStyle/>
          <a:p>
            <a:pPr>
              <a:lnSpc>
                <a:spcPct val="100000"/>
              </a:lnSpc>
              <a:spcBef>
                <a:spcPts val="600"/>
              </a:spcBef>
              <a:spcAft>
                <a:spcPts val="600"/>
              </a:spcAft>
            </a:pPr>
            <a:r>
              <a:rPr lang="de-DE" sz="1700" b="1" kern="1400" cap="all" dirty="0">
                <a:latin typeface="Arimo" charset="0"/>
                <a:ea typeface="Arimo" charset="0"/>
                <a:cs typeface="Arimo" charset="0"/>
              </a:rPr>
              <a:t>Invitation</a:t>
            </a:r>
          </a:p>
          <a:p>
            <a:pPr algn="l">
              <a:lnSpc>
                <a:spcPct val="100000"/>
              </a:lnSpc>
              <a:spcBef>
                <a:spcPts val="600"/>
              </a:spcBef>
            </a:pPr>
            <a:r>
              <a:rPr lang="en-GB" sz="1200" dirty="0"/>
              <a:t>It is our pleasure to invite you to our webinar</a:t>
            </a:r>
            <a:r>
              <a:rPr lang="en-GB" sz="1200" b="1" dirty="0"/>
              <a:t> “NLP in Low-Resourced Languages and the AI4D Language Challenge”</a:t>
            </a:r>
            <a:r>
              <a:rPr lang="en-GB" sz="1200" dirty="0"/>
              <a:t>,</a:t>
            </a:r>
            <a:r>
              <a:rPr lang="en-GB" sz="1200" b="1" dirty="0"/>
              <a:t> </a:t>
            </a:r>
            <a:r>
              <a:rPr lang="en-GB" sz="1200" dirty="0"/>
              <a:t>which will take place via </a:t>
            </a:r>
            <a:r>
              <a:rPr lang="en-GB" sz="1200" b="1" dirty="0"/>
              <a:t>Microsoft Teams </a:t>
            </a:r>
            <a:r>
              <a:rPr lang="en-GB" sz="1200" dirty="0"/>
              <a:t>on </a:t>
            </a:r>
            <a:r>
              <a:rPr lang="en-GB" sz="1200" b="1" dirty="0"/>
              <a:t>3 July 2020, from 14:00 to 16:00 pm CEST</a:t>
            </a:r>
            <a:r>
              <a:rPr lang="en-GB" sz="1200" dirty="0"/>
              <a:t>. </a:t>
            </a:r>
          </a:p>
          <a:p>
            <a:pPr algn="just">
              <a:lnSpc>
                <a:spcPct val="100000"/>
              </a:lnSpc>
              <a:spcBef>
                <a:spcPts val="800"/>
              </a:spcBef>
            </a:pPr>
            <a:r>
              <a:rPr lang="en-GB" sz="12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a:t>
            </a:r>
          </a:p>
          <a:p>
            <a:pPr algn="just">
              <a:lnSpc>
                <a:spcPct val="100000"/>
              </a:lnSpc>
              <a:spcBef>
                <a:spcPts val="800"/>
              </a:spcBef>
            </a:pPr>
            <a:r>
              <a:rPr lang="en-GB" sz="1200" dirty="0"/>
              <a:t>Further information about the webinar and its programme is available in the attached agenda</a:t>
            </a:r>
            <a:r>
              <a:rPr lang="en-GB" sz="1200" dirty="0">
                <a:solidFill>
                  <a:schemeClr val="accent4"/>
                </a:solidFill>
              </a:rPr>
              <a:t>. </a:t>
            </a:r>
            <a:r>
              <a:rPr lang="en-GB" sz="1200" dirty="0"/>
              <a:t>We have also prepared a short quiz, so you can test your knowledge in advance – Maybe you are already an NLP expert? Find it out </a:t>
            </a:r>
            <a:r>
              <a:rPr lang="en-GB" sz="1200" dirty="0">
                <a:hlinkClick r:id="rId3"/>
              </a:rPr>
              <a:t>here</a:t>
            </a:r>
            <a:r>
              <a:rPr lang="en-GB" sz="1200" dirty="0"/>
              <a:t>.</a:t>
            </a:r>
          </a:p>
          <a:p>
            <a:pPr algn="just">
              <a:lnSpc>
                <a:spcPct val="100000"/>
              </a:lnSpc>
              <a:spcBef>
                <a:spcPts val="800"/>
              </a:spcBef>
            </a:pPr>
            <a:r>
              <a:rPr lang="en-GB" sz="1200" dirty="0"/>
              <a:t>In order to participate in this free online event, please register </a:t>
            </a:r>
            <a:r>
              <a:rPr lang="en-GB" sz="1200" dirty="0">
                <a:hlinkClick r:id="rId4"/>
              </a:rPr>
              <a:t>here</a:t>
            </a:r>
            <a:r>
              <a:rPr lang="en-GB" sz="1200" dirty="0"/>
              <a:t>. </a:t>
            </a:r>
          </a:p>
          <a:p>
            <a:pPr algn="just">
              <a:lnSpc>
                <a:spcPct val="100000"/>
              </a:lnSpc>
              <a:spcBef>
                <a:spcPts val="800"/>
              </a:spcBef>
            </a:pPr>
            <a:endParaRPr lang="en-GB" sz="1200" b="1" dirty="0"/>
          </a:p>
          <a:p>
            <a:pPr lvl="0" algn="l">
              <a:lnSpc>
                <a:spcPct val="114000"/>
              </a:lnSpc>
              <a:spcBef>
                <a:spcPts val="600"/>
              </a:spcBef>
              <a:spcAft>
                <a:spcPts val="600"/>
              </a:spcAft>
            </a:pPr>
            <a:r>
              <a:rPr lang="en-GB" sz="1050" b="1" dirty="0">
                <a:solidFill>
                  <a:srgbClr val="162A49"/>
                </a:solidFill>
              </a:rPr>
              <a:t>About AI4D Africa Webinar Series</a:t>
            </a:r>
          </a:p>
          <a:p>
            <a:pPr lvl="0" algn="just">
              <a:lnSpc>
                <a:spcPct val="114000"/>
              </a:lnSpc>
              <a:spcBef>
                <a:spcPts val="0"/>
              </a:spcBef>
            </a:pPr>
            <a:r>
              <a:rPr lang="en-GB" sz="1000" dirty="0">
                <a:solidFill>
                  <a:srgbClr val="162A49"/>
                </a:solidFill>
              </a:rPr>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 Each monthly webinar will focus on a specific AI4D topic, ranging from Natural Language Processing (NLP) for under resourced African languages to AI policy issues and government readiness.</a:t>
            </a:r>
          </a:p>
          <a:p>
            <a:pPr lvl="0" algn="just">
              <a:lnSpc>
                <a:spcPct val="114000"/>
              </a:lnSpc>
              <a:spcBef>
                <a:spcPts val="0"/>
              </a:spcBef>
            </a:pPr>
            <a:r>
              <a:rPr lang="en-GB" sz="1000" dirty="0">
                <a:solidFill>
                  <a:srgbClr val="162A49"/>
                </a:solidFill>
              </a:rPr>
              <a:t>The webinar series will culminate in a physical conference in 2021 for the African AI4D community which will provide an opportunity to continue sharing experiences as well to create new partnerships and collaborations. The webinar series is organized in collaboration with the International Development Research </a:t>
            </a:r>
            <a:r>
              <a:rPr lang="en-GB" sz="1000" dirty="0" err="1">
                <a:solidFill>
                  <a:srgbClr val="162A49"/>
                </a:solidFill>
              </a:rPr>
              <a:t>Center</a:t>
            </a:r>
            <a:r>
              <a:rPr lang="en-GB" sz="1000" dirty="0">
                <a:solidFill>
                  <a:srgbClr val="162A49"/>
                </a:solidFill>
              </a:rPr>
              <a:t> (IDCR), GIZ’s “FAIR Forward – Artificial Intelligence for All” initiative and Mozilla.</a:t>
            </a:r>
            <a:endParaRPr lang="de-DE" sz="1000" dirty="0">
              <a:solidFill>
                <a:srgbClr val="162A49"/>
              </a:solidFill>
              <a:latin typeface="Georgia" charset="0"/>
              <a:ea typeface="宋体" charset="-122"/>
              <a:cs typeface="Times New Roman" charset="0"/>
            </a:endParaRPr>
          </a:p>
          <a:p>
            <a:endParaRPr lang="en-GB" sz="2400" dirty="0"/>
          </a:p>
        </p:txBody>
      </p:sp>
      <p:sp>
        <p:nvSpPr>
          <p:cNvPr id="22" name="Rechteck 21">
            <a:extLst>
              <a:ext uri="{FF2B5EF4-FFF2-40B4-BE49-F238E27FC236}">
                <a16:creationId xmlns:a16="http://schemas.microsoft.com/office/drawing/2014/main" id="{DE60BF2E-87A7-574E-8559-A82D34CF0F33}"/>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3" name="Grafik 22">
            <a:extLst>
              <a:ext uri="{FF2B5EF4-FFF2-40B4-BE49-F238E27FC236}">
                <a16:creationId xmlns:a16="http://schemas.microsoft.com/office/drawing/2014/main" id="{C2834CAB-88B3-C641-87DD-245C956977D9}"/>
              </a:ext>
            </a:extLst>
          </p:cNvPr>
          <p:cNvPicPr>
            <a:picLocks noChangeAspect="1"/>
          </p:cNvPicPr>
          <p:nvPr/>
        </p:nvPicPr>
        <p:blipFill>
          <a:blip r:embed="rId5">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6" name="Rechteck 15">
            <a:extLst>
              <a:ext uri="{FF2B5EF4-FFF2-40B4-BE49-F238E27FC236}">
                <a16:creationId xmlns:a16="http://schemas.microsoft.com/office/drawing/2014/main" id="{C2391D12-D8FB-C94B-BFA0-6282B09B5FAB}"/>
              </a:ext>
            </a:extLst>
          </p:cNvPr>
          <p:cNvSpPr/>
          <p:nvPr/>
        </p:nvSpPr>
        <p:spPr>
          <a:xfrm>
            <a:off x="2" y="1084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8" name="Textfeld 17">
            <a:extLst>
              <a:ext uri="{FF2B5EF4-FFF2-40B4-BE49-F238E27FC236}">
                <a16:creationId xmlns:a16="http://schemas.microsoft.com/office/drawing/2014/main" id="{0864A7FD-14A4-6944-AC48-BF9A8F73617E}"/>
              </a:ext>
            </a:extLst>
          </p:cNvPr>
          <p:cNvSpPr txBox="1"/>
          <p:nvPr/>
        </p:nvSpPr>
        <p:spPr>
          <a:xfrm>
            <a:off x="210337" y="276061"/>
            <a:ext cx="5905954" cy="24595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400" b="1" cap="small" dirty="0">
                <a:solidFill>
                  <a:srgbClr val="162A49"/>
                </a:solidFill>
                <a:latin typeface="Calibri Light" panose="020F0302020204030204"/>
                <a:ea typeface="Arimo" charset="0"/>
                <a:cs typeface="Arimo" charset="0"/>
              </a:rPr>
              <a:t>“NLP in Low-Resourced Languages </a:t>
            </a:r>
          </a:p>
          <a:p>
            <a:pPr lvl="0"/>
            <a:r>
              <a:rPr lang="en-GB" sz="2400" b="1" cap="small" dirty="0">
                <a:solidFill>
                  <a:srgbClr val="162A49"/>
                </a:solidFill>
                <a:latin typeface="Calibri Light" panose="020F0302020204030204"/>
                <a:ea typeface="Arimo" charset="0"/>
                <a:cs typeface="Arimo" charset="0"/>
              </a:rPr>
              <a:t>and the AI4D Language Challenge”</a:t>
            </a: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16:00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nvGrpSpPr>
          <p:cNvPr id="8" name="Gruppieren 7">
            <a:extLst>
              <a:ext uri="{FF2B5EF4-FFF2-40B4-BE49-F238E27FC236}">
                <a16:creationId xmlns:a16="http://schemas.microsoft.com/office/drawing/2014/main"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id="{007A3A94-FA65-6243-9081-49E6E5ACE399}"/>
                </a:ext>
              </a:extLst>
            </p:cNvPr>
            <p:cNvPicPr>
              <a:picLocks noChangeAspect="1"/>
            </p:cNvPicPr>
            <p:nvPr/>
          </p:nvPicPr>
          <p:blipFill rotWithShape="1">
            <a:blip r:embed="rId6"/>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id="{516DDBCF-CFF8-2948-AFEC-EF42B3312B2A}"/>
                </a:ext>
              </a:extLst>
            </p:cNvPr>
            <p:cNvPicPr>
              <a:picLocks noChangeAspect="1"/>
            </p:cNvPicPr>
            <p:nvPr/>
          </p:nvPicPr>
          <p:blipFill>
            <a:blip r:embed="rId7"/>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id="{92544068-C879-F54E-8050-0E9348A698E6}"/>
                </a:ext>
              </a:extLst>
            </p:cNvPr>
            <p:cNvPicPr>
              <a:picLocks noChangeAspect="1"/>
            </p:cNvPicPr>
            <p:nvPr/>
          </p:nvPicPr>
          <p:blipFill>
            <a:blip r:embed="rId8"/>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id="{CC59E2EC-78E3-4C44-9004-595E83AF61D7}"/>
                </a:ext>
              </a:extLst>
            </p:cNvPr>
            <p:cNvPicPr>
              <a:picLocks noChangeAspect="1"/>
            </p:cNvPicPr>
            <p:nvPr/>
          </p:nvPicPr>
          <p:blipFill>
            <a:blip r:embed="rId9"/>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id="{11E6DB86-C41E-6443-8515-D22F4D0BFA97}"/>
                </a:ext>
              </a:extLst>
            </p:cNvPr>
            <p:cNvPicPr>
              <a:picLocks noChangeAspect="1"/>
            </p:cNvPicPr>
            <p:nvPr/>
          </p:nvPicPr>
          <p:blipFill>
            <a:blip r:embed="rId10"/>
            <a:stretch>
              <a:fillRect/>
            </a:stretch>
          </p:blipFill>
          <p:spPr>
            <a:xfrm>
              <a:off x="5999901" y="8505851"/>
              <a:ext cx="904647" cy="258729"/>
            </a:xfrm>
            <a:prstGeom prst="rect">
              <a:avLst/>
            </a:prstGeom>
          </p:spPr>
        </p:pic>
      </p:grpSp>
    </p:spTree>
    <p:extLst>
      <p:ext uri="{BB962C8B-B14F-4D97-AF65-F5344CB8AC3E}">
        <p14:creationId xmlns:p14="http://schemas.microsoft.com/office/powerpoint/2010/main" val="2099492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EB45E5CB-1511-AE4E-91FD-48385DA37D27}"/>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eck 8">
            <a:extLst>
              <a:ext uri="{FF2B5EF4-FFF2-40B4-BE49-F238E27FC236}">
                <a16:creationId xmlns:a16="http://schemas.microsoft.com/office/drawing/2014/main" id="{E184A443-187C-0942-9765-BAFB4E895359}"/>
              </a:ext>
            </a:extLst>
          </p:cNvPr>
          <p:cNvSpPr/>
          <p:nvPr/>
        </p:nvSpPr>
        <p:spPr>
          <a:xfrm>
            <a:off x="70590" y="1"/>
            <a:ext cx="6085735" cy="295154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0" name="Grafik 9">
            <a:extLst>
              <a:ext uri="{FF2B5EF4-FFF2-40B4-BE49-F238E27FC236}">
                <a16:creationId xmlns:a16="http://schemas.microsoft.com/office/drawing/2014/main" id="{BCF3F420-C0A3-5C40-AE86-7C8B1A8183B6}"/>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3833404" y="175761"/>
            <a:ext cx="2099148" cy="2643695"/>
          </a:xfrm>
          <a:prstGeom prst="rect">
            <a:avLst/>
          </a:prstGeom>
          <a:effectLst/>
        </p:spPr>
      </p:pic>
      <p:sp>
        <p:nvSpPr>
          <p:cNvPr id="11" name="Rechteck 10">
            <a:extLst>
              <a:ext uri="{FF2B5EF4-FFF2-40B4-BE49-F238E27FC236}">
                <a16:creationId xmlns:a16="http://schemas.microsoft.com/office/drawing/2014/main" id="{C2391D12-D8FB-C94B-BFA0-6282B09B5FAB}"/>
              </a:ext>
            </a:extLst>
          </p:cNvPr>
          <p:cNvSpPr/>
          <p:nvPr/>
        </p:nvSpPr>
        <p:spPr>
          <a:xfrm>
            <a:off x="2" y="-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endParaRPr>
          </a:p>
        </p:txBody>
      </p:sp>
      <p:sp>
        <p:nvSpPr>
          <p:cNvPr id="7" name="Textfeld 6">
            <a:extLst>
              <a:ext uri="{FF2B5EF4-FFF2-40B4-BE49-F238E27FC236}">
                <a16:creationId xmlns:a16="http://schemas.microsoft.com/office/drawing/2014/main" id="{CCC8D97C-D1A4-CB4D-826C-47DC0544AE63}"/>
              </a:ext>
            </a:extLst>
          </p:cNvPr>
          <p:cNvSpPr txBox="1"/>
          <p:nvPr/>
        </p:nvSpPr>
        <p:spPr>
          <a:xfrm>
            <a:off x="210337" y="276061"/>
            <a:ext cx="5905954" cy="2505751"/>
          </a:xfrm>
          <a:prstGeom prst="rect">
            <a:avLst/>
          </a:prstGeom>
          <a:noFill/>
        </p:spPr>
        <p:txBody>
          <a:bodyPr wrap="square" rtlCol="0" anchor="t">
            <a:spAutoFit/>
          </a:bodyPr>
          <a:lstStyle/>
          <a:p>
            <a:pPr lvl="0">
              <a:lnSpc>
                <a:spcPct val="150000"/>
              </a:lnSpc>
              <a:defRPr/>
            </a:pPr>
            <a:r>
              <a:rPr lang="en-GB" sz="2400" b="1" cap="small" dirty="0">
                <a:solidFill>
                  <a:srgbClr val="162A49"/>
                </a:solidFill>
                <a:latin typeface="Calibri Light" panose="020F0302020204030204"/>
                <a:ea typeface="Arimo" charset="0"/>
                <a:cs typeface="Arimo" charset="0"/>
              </a:rPr>
              <a:t>AI4D Africa Webinar Series</a:t>
            </a:r>
            <a:endParaRPr kumimoji="0" lang="en-GB" sz="20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800" b="1" cap="small" dirty="0">
                <a:solidFill>
                  <a:srgbClr val="162A49"/>
                </a:solidFill>
                <a:latin typeface="Calibri Light" panose="020F0302020204030204"/>
                <a:ea typeface="Arimo" charset="0"/>
                <a:cs typeface="Arimo" charset="0"/>
              </a:rPr>
              <a:t>Making NLP work in Africa</a:t>
            </a:r>
          </a:p>
          <a:p>
            <a:pPr lvl="0"/>
            <a:r>
              <a:rPr lang="en-GB" sz="1600" cap="small" dirty="0">
                <a:solidFill>
                  <a:srgbClr val="162A49"/>
                </a:solidFill>
                <a:latin typeface="Calibri Light" panose="020F0302020204030204"/>
                <a:ea typeface="Arimo" charset="0"/>
                <a:cs typeface="Arimo" charset="0"/>
              </a:rPr>
              <a:t>with an Introduction to the </a:t>
            </a:r>
            <a:r>
              <a:rPr lang="en-GB" sz="1600" b="1" cap="small" dirty="0">
                <a:solidFill>
                  <a:srgbClr val="162A49"/>
                </a:solidFill>
                <a:latin typeface="Calibri Light" panose="020F0302020204030204"/>
                <a:ea typeface="Arimo" charset="0"/>
                <a:cs typeface="Arimo" charset="0"/>
              </a:rPr>
              <a:t>GIZ AI4D African Language Dataset Challenge</a:t>
            </a:r>
            <a:endParaRPr kumimoji="0" lang="en-GB" sz="105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a:t>
            </a:r>
            <a:r>
              <a:rPr lang="en-GB" sz="1400" b="1" dirty="0">
                <a:solidFill>
                  <a:srgbClr val="162A49"/>
                </a:solidFill>
                <a:latin typeface="Calibri Light" panose="020F0302020204030204"/>
                <a:ea typeface="Arimo" charset="0"/>
                <a:cs typeface="Arimo" charset="0"/>
              </a:rPr>
              <a:t>16:00 </a:t>
            </a: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pm CAT/CEST/</a:t>
            </a:r>
            <a:r>
              <a:rPr lang="en-GB" sz="1400" b="1" dirty="0">
                <a:solidFill>
                  <a:srgbClr val="162A49"/>
                </a:solidFill>
                <a:latin typeface="Calibri Light" panose="020F0302020204030204"/>
                <a:ea typeface="Arimo" charset="0"/>
                <a:cs typeface="Arimo" charset="0"/>
              </a:rPr>
              <a:t>UTC+2 </a:t>
            </a:r>
            <a:endParaRPr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p:txBody>
      </p:sp>
    </p:spTree>
    <p:extLst>
      <p:ext uri="{BB962C8B-B14F-4D97-AF65-F5344CB8AC3E}">
        <p14:creationId xmlns:p14="http://schemas.microsoft.com/office/powerpoint/2010/main" val="1198831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A02EBF6D-B522-0C47-AD4E-CC8B7490595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16" name="Rechteck 15">
            <a:extLst>
              <a:ext uri="{FF2B5EF4-FFF2-40B4-BE49-F238E27FC236}">
                <a16:creationId xmlns:a16="http://schemas.microsoft.com/office/drawing/2014/main" id="{3C5152A8-42D6-1A4A-B75A-02B5B25A3FF7}"/>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7" name="Grafik 16">
            <a:extLst>
              <a:ext uri="{FF2B5EF4-FFF2-40B4-BE49-F238E27FC236}">
                <a16:creationId xmlns:a16="http://schemas.microsoft.com/office/drawing/2014/main" id="{35768E0F-3859-374D-9F0C-B6DA5916569F}"/>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8" name="Rechteck 17">
            <a:extLst>
              <a:ext uri="{FF2B5EF4-FFF2-40B4-BE49-F238E27FC236}">
                <a16:creationId xmlns:a16="http://schemas.microsoft.com/office/drawing/2014/main" id="{5328FF0B-F846-A546-B205-68B42730D832}"/>
              </a:ext>
            </a:extLst>
          </p:cNvPr>
          <p:cNvSpPr/>
          <p:nvPr/>
        </p:nvSpPr>
        <p:spPr>
          <a:xfrm>
            <a:off x="2" y="-124747"/>
            <a:ext cx="6156323" cy="3130808"/>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0" name="Rechteck 19">
            <a:extLst>
              <a:ext uri="{FF2B5EF4-FFF2-40B4-BE49-F238E27FC236}">
                <a16:creationId xmlns:a16="http://schemas.microsoft.com/office/drawing/2014/main" id="{9C42CC8C-9860-B94F-82C8-5DEF5DCBCCE7}"/>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21" name="Rechteck 20">
            <a:extLst>
              <a:ext uri="{FF2B5EF4-FFF2-40B4-BE49-F238E27FC236}">
                <a16:creationId xmlns:a16="http://schemas.microsoft.com/office/drawing/2014/main" id="{DF43B5D9-2962-8447-AA15-A537D1ACEEB7}"/>
              </a:ext>
            </a:extLst>
          </p:cNvPr>
          <p:cNvSpPr/>
          <p:nvPr/>
        </p:nvSpPr>
        <p:spPr>
          <a:xfrm>
            <a:off x="70588" y="3594848"/>
            <a:ext cx="6085735" cy="174221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2" name="Grafik 21">
            <a:extLst>
              <a:ext uri="{FF2B5EF4-FFF2-40B4-BE49-F238E27FC236}">
                <a16:creationId xmlns:a16="http://schemas.microsoft.com/office/drawing/2014/main" id="{A3297352-DC0D-EC48-9282-621C7EC491D7}"/>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4229678" y="3778165"/>
            <a:ext cx="1101892" cy="1387737"/>
          </a:xfrm>
          <a:prstGeom prst="rect">
            <a:avLst/>
          </a:prstGeom>
          <a:effectLst/>
        </p:spPr>
      </p:pic>
      <p:sp>
        <p:nvSpPr>
          <p:cNvPr id="23" name="Rechteck 22">
            <a:extLst>
              <a:ext uri="{FF2B5EF4-FFF2-40B4-BE49-F238E27FC236}">
                <a16:creationId xmlns:a16="http://schemas.microsoft.com/office/drawing/2014/main" id="{30FA7708-8DFD-714D-AED4-81C3AA116DC0}"/>
              </a:ext>
            </a:extLst>
          </p:cNvPr>
          <p:cNvSpPr/>
          <p:nvPr/>
        </p:nvSpPr>
        <p:spPr>
          <a:xfrm>
            <a:off x="-2" y="3589201"/>
            <a:ext cx="6156327" cy="1731375"/>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2" name="Textfeld 11">
            <a:extLst>
              <a:ext uri="{FF2B5EF4-FFF2-40B4-BE49-F238E27FC236}">
                <a16:creationId xmlns:a16="http://schemas.microsoft.com/office/drawing/2014/main" id="{C72D11F8-82AA-B947-B137-0388F39A0912}"/>
              </a:ext>
            </a:extLst>
          </p:cNvPr>
          <p:cNvSpPr txBox="1"/>
          <p:nvPr/>
        </p:nvSpPr>
        <p:spPr>
          <a:xfrm>
            <a:off x="0" y="3713947"/>
            <a:ext cx="5905954" cy="1481881"/>
          </a:xfrm>
          <a:prstGeom prst="rect">
            <a:avLst/>
          </a:prstGeom>
          <a:noFill/>
        </p:spPr>
        <p:txBody>
          <a:bodyPr wrap="square" rtlCol="0" anchor="t">
            <a:spAutoFit/>
          </a:bodyPr>
          <a:lstStyle/>
          <a:p>
            <a:pPr lvl="0">
              <a:lnSpc>
                <a:spcPct val="150000"/>
              </a:lnSpc>
              <a:defRPr/>
            </a:pPr>
            <a:r>
              <a:rPr lang="en-GB" b="1" cap="small" dirty="0">
                <a:solidFill>
                  <a:srgbClr val="162A49"/>
                </a:solidFill>
                <a:latin typeface="Calibri Light" panose="020F0302020204030204"/>
                <a:ea typeface="Arimo" charset="0"/>
                <a:cs typeface="Arimo" charset="0"/>
              </a:rPr>
              <a:t>AI4D Africa Webinar Series</a:t>
            </a:r>
            <a:endParaRPr kumimoji="0" lang="en-GB" sz="16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1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000" b="1" cap="small" dirty="0">
                <a:solidFill>
                  <a:srgbClr val="162A49"/>
                </a:solidFill>
                <a:latin typeface="Calibri Light" panose="020F0302020204030204"/>
                <a:ea typeface="Arimo" charset="0"/>
                <a:cs typeface="Arimo" charset="0"/>
              </a:rPr>
              <a:t>Making NLP work in Africa</a:t>
            </a:r>
          </a:p>
          <a:p>
            <a:pPr lvl="0"/>
            <a:r>
              <a:rPr lang="en-GB" sz="1200" cap="small" dirty="0">
                <a:solidFill>
                  <a:srgbClr val="162A49"/>
                </a:solidFill>
                <a:latin typeface="Calibri Light" panose="020F0302020204030204"/>
                <a:ea typeface="Arimo" charset="0"/>
                <a:cs typeface="Arimo" charset="0"/>
              </a:rPr>
              <a:t>with an Introduction to the </a:t>
            </a:r>
            <a:r>
              <a:rPr lang="en-GB" sz="1200" b="1" cap="small" dirty="0">
                <a:solidFill>
                  <a:srgbClr val="162A49"/>
                </a:solidFill>
                <a:latin typeface="Calibri Light" panose="020F0302020204030204"/>
                <a:ea typeface="Arimo" charset="0"/>
                <a:cs typeface="Arimo" charset="0"/>
              </a:rPr>
              <a:t>GIZ AI4D African Language Dataset Challenge</a:t>
            </a:r>
            <a:endParaRPr kumimoji="0" lang="en-GB" sz="9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a:t>
            </a:r>
            <a:r>
              <a:rPr lang="en-GB" sz="1100" b="1" dirty="0">
                <a:solidFill>
                  <a:srgbClr val="162A49"/>
                </a:solidFill>
                <a:latin typeface="Calibri Light" panose="020F0302020204030204"/>
                <a:ea typeface="Arimo" charset="0"/>
                <a:cs typeface="Arimo" charset="0"/>
              </a:rPr>
              <a:t>16:00 </a:t>
            </a: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pm CAT/CEST/</a:t>
            </a:r>
            <a:r>
              <a:rPr lang="en-GB" sz="1100" b="1" dirty="0">
                <a:solidFill>
                  <a:srgbClr val="162A49"/>
                </a:solidFill>
                <a:latin typeface="Calibri Light" panose="020F0302020204030204"/>
                <a:ea typeface="Arimo" charset="0"/>
                <a:cs typeface="Arimo" charset="0"/>
              </a:rPr>
              <a:t>UTC+2 </a:t>
            </a:r>
            <a:endParaRPr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p:txBody>
      </p:sp>
      <p:sp>
        <p:nvSpPr>
          <p:cNvPr id="13" name="Textfeld 12">
            <a:extLst>
              <a:ext uri="{FF2B5EF4-FFF2-40B4-BE49-F238E27FC236}">
                <a16:creationId xmlns:a16="http://schemas.microsoft.com/office/drawing/2014/main" id="{9361AAA1-98F0-244C-8461-740087AB8359}"/>
              </a:ext>
            </a:extLst>
          </p:cNvPr>
          <p:cNvSpPr txBox="1"/>
          <p:nvPr/>
        </p:nvSpPr>
        <p:spPr>
          <a:xfrm>
            <a:off x="210337" y="276061"/>
            <a:ext cx="5905954" cy="2505751"/>
          </a:xfrm>
          <a:prstGeom prst="rect">
            <a:avLst/>
          </a:prstGeom>
          <a:noFill/>
        </p:spPr>
        <p:txBody>
          <a:bodyPr wrap="square" rtlCol="0" anchor="t">
            <a:spAutoFit/>
          </a:bodyPr>
          <a:lstStyle/>
          <a:p>
            <a:pPr lvl="0">
              <a:lnSpc>
                <a:spcPct val="150000"/>
              </a:lnSpc>
              <a:defRPr/>
            </a:pPr>
            <a:r>
              <a:rPr lang="en-GB" sz="2400" b="1" cap="small" dirty="0">
                <a:solidFill>
                  <a:srgbClr val="162A49"/>
                </a:solidFill>
                <a:latin typeface="Calibri Light" panose="020F0302020204030204"/>
                <a:ea typeface="Arimo" charset="0"/>
                <a:cs typeface="Arimo" charset="0"/>
              </a:rPr>
              <a:t>AI4D Africa Webinar Series</a:t>
            </a:r>
            <a:endParaRPr kumimoji="0" lang="en-GB" sz="20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800" b="1" cap="small" dirty="0">
                <a:solidFill>
                  <a:srgbClr val="162A49"/>
                </a:solidFill>
                <a:latin typeface="Calibri Light" panose="020F0302020204030204"/>
                <a:ea typeface="Arimo" charset="0"/>
                <a:cs typeface="Arimo" charset="0"/>
              </a:rPr>
              <a:t>Making NLP work in Africa</a:t>
            </a:r>
          </a:p>
          <a:p>
            <a:pPr lvl="0"/>
            <a:r>
              <a:rPr lang="en-GB" sz="1600" cap="small" dirty="0">
                <a:solidFill>
                  <a:srgbClr val="162A49"/>
                </a:solidFill>
                <a:latin typeface="Calibri Light" panose="020F0302020204030204"/>
                <a:ea typeface="Arimo" charset="0"/>
                <a:cs typeface="Arimo" charset="0"/>
              </a:rPr>
              <a:t>with an Introduction to the </a:t>
            </a:r>
            <a:r>
              <a:rPr lang="en-GB" sz="1600" b="1" cap="small" dirty="0">
                <a:solidFill>
                  <a:srgbClr val="162A49"/>
                </a:solidFill>
                <a:latin typeface="Calibri Light" panose="020F0302020204030204"/>
                <a:ea typeface="Arimo" charset="0"/>
                <a:cs typeface="Arimo" charset="0"/>
              </a:rPr>
              <a:t>GIZ AI4D African Language Dataset Challenge</a:t>
            </a:r>
            <a:endParaRPr kumimoji="0" lang="en-GB" sz="105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a:t>
            </a:r>
            <a:r>
              <a:rPr lang="en-GB" sz="1400" b="1" dirty="0">
                <a:solidFill>
                  <a:srgbClr val="162A49"/>
                </a:solidFill>
                <a:latin typeface="Calibri Light" panose="020F0302020204030204"/>
                <a:ea typeface="Arimo" charset="0"/>
                <a:cs typeface="Arimo" charset="0"/>
              </a:rPr>
              <a:t>16:00 </a:t>
            </a: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pm CAT/CEST/</a:t>
            </a:r>
            <a:r>
              <a:rPr lang="en-GB" sz="1400" b="1" dirty="0">
                <a:solidFill>
                  <a:srgbClr val="162A49"/>
                </a:solidFill>
                <a:latin typeface="Calibri Light" panose="020F0302020204030204"/>
                <a:ea typeface="Arimo" charset="0"/>
                <a:cs typeface="Arimo" charset="0"/>
              </a:rPr>
              <a:t>UTC+2 </a:t>
            </a:r>
            <a:endParaRPr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p:txBody>
      </p:sp>
    </p:spTree>
    <p:extLst>
      <p:ext uri="{BB962C8B-B14F-4D97-AF65-F5344CB8AC3E}">
        <p14:creationId xmlns:p14="http://schemas.microsoft.com/office/powerpoint/2010/main" val="1103440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FFBE10C0-03B9-5B46-90C3-825F3716AA5F}"/>
              </a:ext>
            </a:extLst>
          </p:cNvPr>
          <p:cNvSpPr/>
          <p:nvPr/>
        </p:nvSpPr>
        <p:spPr>
          <a:xfrm>
            <a:off x="-4048" y="8337175"/>
            <a:ext cx="6156324" cy="735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uppieren 8">
            <a:extLst>
              <a:ext uri="{FF2B5EF4-FFF2-40B4-BE49-F238E27FC236}">
                <a16:creationId xmlns:a16="http://schemas.microsoft.com/office/drawing/2014/main" id="{1319B7DE-14E1-A94D-B1F7-57CD761D070A}"/>
              </a:ext>
            </a:extLst>
          </p:cNvPr>
          <p:cNvGrpSpPr/>
          <p:nvPr/>
        </p:nvGrpSpPr>
        <p:grpSpPr>
          <a:xfrm>
            <a:off x="70590" y="8551468"/>
            <a:ext cx="5915683" cy="354479"/>
            <a:chOff x="70590" y="8467114"/>
            <a:chExt cx="6833958" cy="438834"/>
          </a:xfrm>
        </p:grpSpPr>
        <p:pic>
          <p:nvPicPr>
            <p:cNvPr id="10" name="Grafik 9">
              <a:extLst>
                <a:ext uri="{FF2B5EF4-FFF2-40B4-BE49-F238E27FC236}">
                  <a16:creationId xmlns:a16="http://schemas.microsoft.com/office/drawing/2014/main" id="{82EB5FD5-5710-0A46-A593-64C9858EF24E}"/>
                </a:ext>
              </a:extLst>
            </p:cNvPr>
            <p:cNvPicPr>
              <a:picLocks noChangeAspect="1"/>
            </p:cNvPicPr>
            <p:nvPr/>
          </p:nvPicPr>
          <p:blipFill rotWithShape="1">
            <a:blip r:embed="rId3"/>
            <a:srcRect t="13890" b="17156"/>
            <a:stretch/>
          </p:blipFill>
          <p:spPr>
            <a:xfrm>
              <a:off x="1477275" y="8467114"/>
              <a:ext cx="1767800" cy="438834"/>
            </a:xfrm>
            <a:prstGeom prst="rect">
              <a:avLst/>
            </a:prstGeom>
          </p:spPr>
        </p:pic>
        <p:pic>
          <p:nvPicPr>
            <p:cNvPr id="11" name="Grafik 10">
              <a:extLst>
                <a:ext uri="{FF2B5EF4-FFF2-40B4-BE49-F238E27FC236}">
                  <a16:creationId xmlns:a16="http://schemas.microsoft.com/office/drawing/2014/main" id="{CDEC9460-5749-B348-BA3D-EAD6F4AB899B}"/>
                </a:ext>
              </a:extLst>
            </p:cNvPr>
            <p:cNvPicPr>
              <a:picLocks noChangeAspect="1"/>
            </p:cNvPicPr>
            <p:nvPr/>
          </p:nvPicPr>
          <p:blipFill>
            <a:blip r:embed="rId4"/>
            <a:stretch>
              <a:fillRect/>
            </a:stretch>
          </p:blipFill>
          <p:spPr>
            <a:xfrm>
              <a:off x="70590" y="8467114"/>
              <a:ext cx="1441980" cy="434232"/>
            </a:xfrm>
            <a:prstGeom prst="rect">
              <a:avLst/>
            </a:prstGeom>
          </p:spPr>
        </p:pic>
        <p:pic>
          <p:nvPicPr>
            <p:cNvPr id="13" name="Grafik 12">
              <a:extLst>
                <a:ext uri="{FF2B5EF4-FFF2-40B4-BE49-F238E27FC236}">
                  <a16:creationId xmlns:a16="http://schemas.microsoft.com/office/drawing/2014/main" id="{0926D375-C3DC-9544-9AC1-ABB7294E5F94}"/>
                </a:ext>
              </a:extLst>
            </p:cNvPr>
            <p:cNvPicPr>
              <a:picLocks noChangeAspect="1"/>
            </p:cNvPicPr>
            <p:nvPr/>
          </p:nvPicPr>
          <p:blipFill>
            <a:blip r:embed="rId5"/>
            <a:stretch>
              <a:fillRect/>
            </a:stretch>
          </p:blipFill>
          <p:spPr>
            <a:xfrm>
              <a:off x="3163314" y="8505851"/>
              <a:ext cx="754058" cy="307907"/>
            </a:xfrm>
            <a:prstGeom prst="rect">
              <a:avLst/>
            </a:prstGeom>
          </p:spPr>
        </p:pic>
        <p:pic>
          <p:nvPicPr>
            <p:cNvPr id="14" name="Grafik 13">
              <a:extLst>
                <a:ext uri="{FF2B5EF4-FFF2-40B4-BE49-F238E27FC236}">
                  <a16:creationId xmlns:a16="http://schemas.microsoft.com/office/drawing/2014/main" id="{AC109158-AEBF-1248-86AB-6A06A9FBE29A}"/>
                </a:ext>
              </a:extLst>
            </p:cNvPr>
            <p:cNvPicPr>
              <a:picLocks noChangeAspect="1"/>
            </p:cNvPicPr>
            <p:nvPr/>
          </p:nvPicPr>
          <p:blipFill>
            <a:blip r:embed="rId6"/>
            <a:stretch>
              <a:fillRect/>
            </a:stretch>
          </p:blipFill>
          <p:spPr>
            <a:xfrm>
              <a:off x="4242601" y="8505851"/>
              <a:ext cx="1679631" cy="395495"/>
            </a:xfrm>
            <a:prstGeom prst="rect">
              <a:avLst/>
            </a:prstGeom>
          </p:spPr>
        </p:pic>
        <p:pic>
          <p:nvPicPr>
            <p:cNvPr id="15" name="Grafik 14">
              <a:extLst>
                <a:ext uri="{FF2B5EF4-FFF2-40B4-BE49-F238E27FC236}">
                  <a16:creationId xmlns:a16="http://schemas.microsoft.com/office/drawing/2014/main" id="{237A5E38-DC4B-514C-BA35-24AA5EA6053B}"/>
                </a:ext>
              </a:extLst>
            </p:cNvPr>
            <p:cNvPicPr>
              <a:picLocks noChangeAspect="1"/>
            </p:cNvPicPr>
            <p:nvPr/>
          </p:nvPicPr>
          <p:blipFill>
            <a:blip r:embed="rId7"/>
            <a:stretch>
              <a:fillRect/>
            </a:stretch>
          </p:blipFill>
          <p:spPr>
            <a:xfrm>
              <a:off x="5999901" y="8505851"/>
              <a:ext cx="904647" cy="258729"/>
            </a:xfrm>
            <a:prstGeom prst="rect">
              <a:avLst/>
            </a:prstGeom>
          </p:spPr>
        </p:pic>
      </p:grpSp>
      <p:sp>
        <p:nvSpPr>
          <p:cNvPr id="16" name="Rechteck 15">
            <a:extLst>
              <a:ext uri="{FF2B5EF4-FFF2-40B4-BE49-F238E27FC236}">
                <a16:creationId xmlns:a16="http://schemas.microsoft.com/office/drawing/2014/main" id="{67909F3C-D1C6-CF48-ACC7-E5B22E7CFDA5}"/>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17" name="Rechteck 16">
            <a:extLst>
              <a:ext uri="{FF2B5EF4-FFF2-40B4-BE49-F238E27FC236}">
                <a16:creationId xmlns:a16="http://schemas.microsoft.com/office/drawing/2014/main" id="{6C6013FD-6894-FF4E-850F-13FF3947B463}"/>
              </a:ext>
            </a:extLst>
          </p:cNvPr>
          <p:cNvSpPr/>
          <p:nvPr/>
        </p:nvSpPr>
        <p:spPr>
          <a:xfrm>
            <a:off x="70588" y="3594848"/>
            <a:ext cx="6085735" cy="174221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8" name="Grafik 17">
            <a:extLst>
              <a:ext uri="{FF2B5EF4-FFF2-40B4-BE49-F238E27FC236}">
                <a16:creationId xmlns:a16="http://schemas.microsoft.com/office/drawing/2014/main" id="{DB0041F6-A42F-7D4A-BBC2-7C8F1C5A1845}"/>
              </a:ext>
            </a:extLst>
          </p:cNvPr>
          <p:cNvPicPr>
            <a:picLocks noChangeAspect="1"/>
          </p:cNvPicPr>
          <p:nvPr/>
        </p:nvPicPr>
        <p:blipFill>
          <a:blip r:embed="rId8">
            <a:alphaModFix amt="24000"/>
            <a:extLst>
              <a:ext uri="{28A0092B-C50C-407E-A947-70E740481C1C}">
                <a14:useLocalDpi xmlns:a14="http://schemas.microsoft.com/office/drawing/2010/main" val="0"/>
              </a:ext>
            </a:extLst>
          </a:blip>
          <a:stretch>
            <a:fillRect/>
          </a:stretch>
        </p:blipFill>
        <p:spPr>
          <a:xfrm>
            <a:off x="4229678" y="3778165"/>
            <a:ext cx="1101892" cy="1387737"/>
          </a:xfrm>
          <a:prstGeom prst="rect">
            <a:avLst/>
          </a:prstGeom>
          <a:effectLst/>
        </p:spPr>
      </p:pic>
      <p:sp>
        <p:nvSpPr>
          <p:cNvPr id="19" name="Rechteck 18">
            <a:extLst>
              <a:ext uri="{FF2B5EF4-FFF2-40B4-BE49-F238E27FC236}">
                <a16:creationId xmlns:a16="http://schemas.microsoft.com/office/drawing/2014/main" id="{0F5B381F-3FA8-F84D-AAFD-5D13C3A40866}"/>
              </a:ext>
            </a:extLst>
          </p:cNvPr>
          <p:cNvSpPr/>
          <p:nvPr/>
        </p:nvSpPr>
        <p:spPr>
          <a:xfrm>
            <a:off x="-2" y="3589201"/>
            <a:ext cx="6156327" cy="1731375"/>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1" name="Textfeld 20">
            <a:extLst>
              <a:ext uri="{FF2B5EF4-FFF2-40B4-BE49-F238E27FC236}">
                <a16:creationId xmlns:a16="http://schemas.microsoft.com/office/drawing/2014/main" id="{EB4BCDB6-37CA-2242-8E27-1415C3927302}"/>
              </a:ext>
            </a:extLst>
          </p:cNvPr>
          <p:cNvSpPr txBox="1"/>
          <p:nvPr/>
        </p:nvSpPr>
        <p:spPr>
          <a:xfrm>
            <a:off x="95250" y="3713947"/>
            <a:ext cx="5905954" cy="1481881"/>
          </a:xfrm>
          <a:prstGeom prst="rect">
            <a:avLst/>
          </a:prstGeom>
          <a:noFill/>
        </p:spPr>
        <p:txBody>
          <a:bodyPr wrap="square" rtlCol="0" anchor="t">
            <a:spAutoFit/>
          </a:bodyPr>
          <a:lstStyle/>
          <a:p>
            <a:pPr lvl="0">
              <a:lnSpc>
                <a:spcPct val="150000"/>
              </a:lnSpc>
              <a:defRPr/>
            </a:pPr>
            <a:r>
              <a:rPr lang="en-GB" b="1" cap="small" dirty="0">
                <a:solidFill>
                  <a:srgbClr val="162A49"/>
                </a:solidFill>
                <a:latin typeface="Calibri Light" panose="020F0302020204030204"/>
                <a:ea typeface="Arimo" charset="0"/>
                <a:cs typeface="Arimo" charset="0"/>
              </a:rPr>
              <a:t>AI4D Africa Webinar Series</a:t>
            </a:r>
            <a:endParaRPr kumimoji="0" lang="en-GB" sz="16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1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000" b="1" cap="small" dirty="0">
                <a:solidFill>
                  <a:srgbClr val="162A49"/>
                </a:solidFill>
                <a:latin typeface="Calibri Light" panose="020F0302020204030204"/>
                <a:ea typeface="Arimo" charset="0"/>
                <a:cs typeface="Arimo" charset="0"/>
              </a:rPr>
              <a:t>Making NLP work in Africa</a:t>
            </a:r>
          </a:p>
          <a:p>
            <a:pPr lvl="0"/>
            <a:r>
              <a:rPr lang="en-GB" sz="1200" cap="small" dirty="0">
                <a:solidFill>
                  <a:srgbClr val="162A49"/>
                </a:solidFill>
                <a:latin typeface="Calibri Light" panose="020F0302020204030204"/>
                <a:ea typeface="Arimo" charset="0"/>
                <a:cs typeface="Arimo" charset="0"/>
              </a:rPr>
              <a:t>with an Introduction to the </a:t>
            </a:r>
            <a:r>
              <a:rPr lang="en-GB" sz="1200" b="1" cap="small" dirty="0">
                <a:solidFill>
                  <a:srgbClr val="162A49"/>
                </a:solidFill>
                <a:latin typeface="Calibri Light" panose="020F0302020204030204"/>
                <a:ea typeface="Arimo" charset="0"/>
                <a:cs typeface="Arimo" charset="0"/>
              </a:rPr>
              <a:t>GIZ AI4D African Language Dataset Challenge</a:t>
            </a:r>
            <a:endParaRPr kumimoji="0" lang="en-GB" sz="9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a:lnSpc>
                <a:spcPct val="150000"/>
              </a:lnSpc>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a:t>
            </a:r>
            <a:r>
              <a:rPr lang="en-GB" sz="1100" b="1" dirty="0">
                <a:solidFill>
                  <a:srgbClr val="162A49"/>
                </a:solidFill>
                <a:latin typeface="Calibri Light" panose="020F0302020204030204"/>
                <a:ea typeface="Arimo" charset="0"/>
                <a:cs typeface="Arimo" charset="0"/>
              </a:rPr>
              <a:t>16:00 </a:t>
            </a: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pm CAT/CEST/</a:t>
            </a:r>
            <a:r>
              <a:rPr lang="en-GB" sz="1100" b="1" dirty="0">
                <a:solidFill>
                  <a:srgbClr val="162A49"/>
                </a:solidFill>
                <a:latin typeface="Calibri Light" panose="020F0302020204030204"/>
                <a:ea typeface="Arimo" charset="0"/>
                <a:cs typeface="Arimo" charset="0"/>
              </a:rPr>
              <a:t>UTC+2 </a:t>
            </a:r>
            <a:endParaRPr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p:txBody>
      </p:sp>
    </p:spTree>
    <p:extLst>
      <p:ext uri="{BB962C8B-B14F-4D97-AF65-F5344CB8AC3E}">
        <p14:creationId xmlns:p14="http://schemas.microsoft.com/office/powerpoint/2010/main" val="1015596474"/>
      </p:ext>
    </p:extLst>
  </p:cSld>
  <p:clrMapOvr>
    <a:masterClrMapping/>
  </p:clrMapOvr>
</p:sld>
</file>

<file path=ppt/theme/theme1.xml><?xml version="1.0" encoding="utf-8"?>
<a:theme xmlns:a="http://schemas.openxmlformats.org/drawingml/2006/main" name="Office-Design">
  <a:themeElements>
    <a:clrScheme name="ELRC">
      <a:dk1>
        <a:srgbClr val="162A49"/>
      </a:dk1>
      <a:lt1>
        <a:srgbClr val="FEFFFF"/>
      </a:lt1>
      <a:dk2>
        <a:srgbClr val="A1A1A0"/>
      </a:dk2>
      <a:lt2>
        <a:srgbClr val="DEDFDE"/>
      </a:lt2>
      <a:accent1>
        <a:srgbClr val="227DB0"/>
      </a:accent1>
      <a:accent2>
        <a:srgbClr val="34738B"/>
      </a:accent2>
      <a:accent3>
        <a:srgbClr val="80C4A5"/>
      </a:accent3>
      <a:accent4>
        <a:srgbClr val="B42C4B"/>
      </a:accent4>
      <a:accent5>
        <a:srgbClr val="F46E56"/>
      </a:accent5>
      <a:accent6>
        <a:srgbClr val="FFE16F"/>
      </a:accent6>
      <a:hlink>
        <a:srgbClr val="005574"/>
      </a:hlink>
      <a:folHlink>
        <a:srgbClr val="005574"/>
      </a:folHlink>
    </a:clrScheme>
    <a:fontScheme name="Office-Design">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851</Words>
  <Application>Microsoft Macintosh PowerPoint</Application>
  <PresentationFormat>Benutzerdefiniert</PresentationFormat>
  <Paragraphs>53</Paragraphs>
  <Slides>5</Slides>
  <Notes>3</Notes>
  <HiddenSlides>3</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Arimo</vt:lpstr>
      <vt:lpstr>Calibri</vt:lpstr>
      <vt:lpstr>Calibri Light</vt:lpstr>
      <vt:lpstr>Georgia</vt:lpstr>
      <vt:lpstr>Office-Design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Lilli Smal</dc:creator>
  <cp:lastModifiedBy>Eileen Schnur</cp:lastModifiedBy>
  <cp:revision>138</cp:revision>
  <cp:lastPrinted>2020-06-22T10:31:19Z</cp:lastPrinted>
  <dcterms:created xsi:type="dcterms:W3CDTF">2018-07-02T13:00:58Z</dcterms:created>
  <dcterms:modified xsi:type="dcterms:W3CDTF">2020-06-25T07:21:20Z</dcterms:modified>
</cp:coreProperties>
</file>